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2"/>
  </p:notesMasterIdLst>
  <p:sldIdLst>
    <p:sldId id="264" r:id="rId2"/>
    <p:sldId id="256" r:id="rId3"/>
    <p:sldId id="260" r:id="rId4"/>
    <p:sldId id="259" r:id="rId5"/>
    <p:sldId id="257" r:id="rId6"/>
    <p:sldId id="261" r:id="rId7"/>
    <p:sldId id="262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6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EDF5C-00F7-427B-9B92-9D12D1399BE6}" type="doc">
      <dgm:prSet loTypeId="urn:microsoft.com/office/officeart/2005/8/layout/vList6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PT"/>
        </a:p>
      </dgm:t>
    </dgm:pt>
    <dgm:pt modelId="{7CE0ACCB-5CE2-47F9-A8E7-00FCF3DC6553}">
      <dgm:prSet phldrT="[Texto]" custT="1"/>
      <dgm:spPr/>
      <dgm:t>
        <a:bodyPr/>
        <a:lstStyle/>
        <a:p>
          <a:r>
            <a:rPr lang="pt-PT" sz="1600" b="1" dirty="0" smtClean="0"/>
            <a:t>Coordenação</a:t>
          </a:r>
          <a:endParaRPr lang="pt-PT" sz="1600" b="1" dirty="0"/>
        </a:p>
      </dgm:t>
    </dgm:pt>
    <dgm:pt modelId="{0F074009-8AEE-4C9D-9DFE-001BBD046132}" type="parTrans" cxnId="{B8927ECA-A9BC-4DA1-842F-6141411BAC33}">
      <dgm:prSet/>
      <dgm:spPr/>
      <dgm:t>
        <a:bodyPr/>
        <a:lstStyle/>
        <a:p>
          <a:endParaRPr lang="pt-PT" sz="1400" b="1"/>
        </a:p>
      </dgm:t>
    </dgm:pt>
    <dgm:pt modelId="{D78A16C9-5E68-4650-BF09-84640B2C7175}" type="sibTrans" cxnId="{B8927ECA-A9BC-4DA1-842F-6141411BAC33}">
      <dgm:prSet/>
      <dgm:spPr/>
      <dgm:t>
        <a:bodyPr/>
        <a:lstStyle/>
        <a:p>
          <a:endParaRPr lang="pt-PT" sz="1400" b="1"/>
        </a:p>
      </dgm:t>
    </dgm:pt>
    <dgm:pt modelId="{2F0E475A-AA10-41E6-9F1B-BB48CE6E73AA}">
      <dgm:prSet phldrT="[Texto]" custT="1"/>
      <dgm:spPr/>
      <dgm:t>
        <a:bodyPr anchor="ctr"/>
        <a:lstStyle/>
        <a:p>
          <a:r>
            <a:rPr lang="pt-PT" sz="1400" b="1" dirty="0" smtClean="0"/>
            <a:t>CMS/SMPCB</a:t>
          </a:r>
          <a:endParaRPr lang="pt-PT" sz="1400" b="1" dirty="0"/>
        </a:p>
      </dgm:t>
    </dgm:pt>
    <dgm:pt modelId="{F444C112-510F-4A91-8B4A-8664BEB329BB}" type="parTrans" cxnId="{189568BA-12AC-4462-98D4-48080C97F3E5}">
      <dgm:prSet/>
      <dgm:spPr/>
      <dgm:t>
        <a:bodyPr/>
        <a:lstStyle/>
        <a:p>
          <a:endParaRPr lang="pt-PT" sz="1400" b="1"/>
        </a:p>
      </dgm:t>
    </dgm:pt>
    <dgm:pt modelId="{85F49F24-54C6-47FE-BD78-3D56FD08BFF7}" type="sibTrans" cxnId="{189568BA-12AC-4462-98D4-48080C97F3E5}">
      <dgm:prSet/>
      <dgm:spPr/>
      <dgm:t>
        <a:bodyPr/>
        <a:lstStyle/>
        <a:p>
          <a:endParaRPr lang="pt-PT" sz="1400" b="1"/>
        </a:p>
      </dgm:t>
    </dgm:pt>
    <dgm:pt modelId="{6369D237-9281-4CE3-81A8-B35AB02F8125}">
      <dgm:prSet phldrT="[Texto]" custT="1"/>
      <dgm:spPr/>
      <dgm:t>
        <a:bodyPr anchor="ctr"/>
        <a:lstStyle/>
        <a:p>
          <a:r>
            <a:rPr lang="pt-PT" sz="1400" b="1" dirty="0" smtClean="0"/>
            <a:t>Comissão Municipal de proteção Civil/Subcomissão de saúde</a:t>
          </a:r>
          <a:endParaRPr lang="pt-PT" sz="1400" b="1" dirty="0"/>
        </a:p>
      </dgm:t>
    </dgm:pt>
    <dgm:pt modelId="{689AD76C-0204-4A09-A2AA-A2393566AF15}" type="parTrans" cxnId="{3B398012-3018-4289-8398-638E2ADF3E0D}">
      <dgm:prSet/>
      <dgm:spPr/>
      <dgm:t>
        <a:bodyPr/>
        <a:lstStyle/>
        <a:p>
          <a:endParaRPr lang="pt-PT" sz="1400" b="1"/>
        </a:p>
      </dgm:t>
    </dgm:pt>
    <dgm:pt modelId="{99218623-99B0-44DD-9033-EB8D2A651245}" type="sibTrans" cxnId="{3B398012-3018-4289-8398-638E2ADF3E0D}">
      <dgm:prSet/>
      <dgm:spPr/>
      <dgm:t>
        <a:bodyPr/>
        <a:lstStyle/>
        <a:p>
          <a:endParaRPr lang="pt-PT" sz="1400" b="1"/>
        </a:p>
      </dgm:t>
    </dgm:pt>
    <dgm:pt modelId="{E59AA2FA-207C-4C8D-9E4E-09BBF3644E3E}">
      <dgm:prSet phldrT="[Texto]" custT="1"/>
      <dgm:spPr/>
      <dgm:t>
        <a:bodyPr/>
        <a:lstStyle/>
        <a:p>
          <a:r>
            <a:rPr lang="pt-PT" sz="1600" b="1" dirty="0" smtClean="0"/>
            <a:t>Identificação</a:t>
          </a:r>
        </a:p>
        <a:p>
          <a:r>
            <a:rPr lang="pt-PT" sz="1600" b="1" dirty="0" smtClean="0"/>
            <a:t> de pessoas</a:t>
          </a:r>
          <a:endParaRPr lang="pt-PT" sz="1600" b="1" dirty="0"/>
        </a:p>
      </dgm:t>
    </dgm:pt>
    <dgm:pt modelId="{0832F431-00DB-45C2-82A5-BB25616CF61F}" type="parTrans" cxnId="{E2B2110B-7B3C-4038-936A-610C02442D85}">
      <dgm:prSet/>
      <dgm:spPr/>
      <dgm:t>
        <a:bodyPr/>
        <a:lstStyle/>
        <a:p>
          <a:endParaRPr lang="pt-PT" sz="1400" b="1"/>
        </a:p>
      </dgm:t>
    </dgm:pt>
    <dgm:pt modelId="{2B65B1CE-DC5D-43D2-8541-DF34C4E70E32}" type="sibTrans" cxnId="{E2B2110B-7B3C-4038-936A-610C02442D85}">
      <dgm:prSet/>
      <dgm:spPr/>
      <dgm:t>
        <a:bodyPr/>
        <a:lstStyle/>
        <a:p>
          <a:endParaRPr lang="pt-PT" sz="1400" b="1"/>
        </a:p>
      </dgm:t>
    </dgm:pt>
    <dgm:pt modelId="{F23CF98B-BFAE-4DB8-9A49-A5C934A914EB}">
      <dgm:prSet phldrT="[Texto]" custT="1"/>
      <dgm:spPr/>
      <dgm:t>
        <a:bodyPr anchor="ctr"/>
        <a:lstStyle/>
        <a:p>
          <a:r>
            <a:rPr lang="pt-PT" sz="1400" b="1" dirty="0" smtClean="0"/>
            <a:t>ACES Arrábida, CMS/DISOC, Centro Distrital de Segurança Social de Setúbal, Centro Hospitalar de Setúbal, PSP, GNR, CPCJ.</a:t>
          </a:r>
          <a:endParaRPr lang="pt-PT" sz="1400" b="1" dirty="0"/>
        </a:p>
      </dgm:t>
    </dgm:pt>
    <dgm:pt modelId="{CD6D2905-95B2-4C03-B400-F791762FE22A}" type="parTrans" cxnId="{9F3CBA59-F0FF-4B37-9E17-4AE3731120AF}">
      <dgm:prSet/>
      <dgm:spPr/>
      <dgm:t>
        <a:bodyPr/>
        <a:lstStyle/>
        <a:p>
          <a:endParaRPr lang="pt-PT" sz="1400" b="1"/>
        </a:p>
      </dgm:t>
    </dgm:pt>
    <dgm:pt modelId="{3C006155-C11C-4872-A0E0-658B0E182085}" type="sibTrans" cxnId="{9F3CBA59-F0FF-4B37-9E17-4AE3731120AF}">
      <dgm:prSet/>
      <dgm:spPr/>
      <dgm:t>
        <a:bodyPr/>
        <a:lstStyle/>
        <a:p>
          <a:endParaRPr lang="pt-PT" sz="1400" b="1"/>
        </a:p>
      </dgm:t>
    </dgm:pt>
    <dgm:pt modelId="{2C73B9CA-EDD4-46BC-94F3-49D3FF1F2B11}">
      <dgm:prSet phldrT="[Texto]" custT="1"/>
      <dgm:spPr/>
      <dgm:t>
        <a:bodyPr anchor="ctr"/>
        <a:lstStyle/>
        <a:p>
          <a:r>
            <a:rPr lang="pt-PT" sz="1400" b="1" dirty="0" smtClean="0"/>
            <a:t>Juntas de Freguesia</a:t>
          </a:r>
          <a:endParaRPr lang="pt-PT" sz="1400" b="1" dirty="0"/>
        </a:p>
      </dgm:t>
    </dgm:pt>
    <dgm:pt modelId="{6F4B2E2D-E64B-4E5F-8ECF-5C9BE205E548}" type="parTrans" cxnId="{11662851-A54C-4C0F-87B6-E52574A115E1}">
      <dgm:prSet/>
      <dgm:spPr/>
      <dgm:t>
        <a:bodyPr/>
        <a:lstStyle/>
        <a:p>
          <a:endParaRPr lang="pt-PT" sz="1400" b="1"/>
        </a:p>
      </dgm:t>
    </dgm:pt>
    <dgm:pt modelId="{0BA0D2AC-84E8-42E2-9D94-C25698C82941}" type="sibTrans" cxnId="{11662851-A54C-4C0F-87B6-E52574A115E1}">
      <dgm:prSet/>
      <dgm:spPr/>
      <dgm:t>
        <a:bodyPr/>
        <a:lstStyle/>
        <a:p>
          <a:endParaRPr lang="pt-PT" sz="1400" b="1"/>
        </a:p>
      </dgm:t>
    </dgm:pt>
    <dgm:pt modelId="{E9B969F9-A953-4E00-BC38-6A1DCA5F7F7F}">
      <dgm:prSet phldrT="[Texto]" custT="1"/>
      <dgm:spPr/>
      <dgm:t>
        <a:bodyPr/>
        <a:lstStyle/>
        <a:p>
          <a:r>
            <a:rPr lang="pt-PT" sz="1600" b="1" dirty="0" smtClean="0"/>
            <a:t>Abrigos</a:t>
          </a:r>
          <a:endParaRPr lang="pt-PT" sz="1600" b="1" dirty="0"/>
        </a:p>
      </dgm:t>
    </dgm:pt>
    <dgm:pt modelId="{51820327-8EDA-438A-A0C5-B289A7D4FA21}" type="parTrans" cxnId="{44A2E28B-A3C6-4D50-B1B4-51835F83ACC0}">
      <dgm:prSet/>
      <dgm:spPr/>
      <dgm:t>
        <a:bodyPr/>
        <a:lstStyle/>
        <a:p>
          <a:endParaRPr lang="pt-PT" sz="1400" b="1"/>
        </a:p>
      </dgm:t>
    </dgm:pt>
    <dgm:pt modelId="{B72121A5-9B7C-48C7-8D29-31A9968122BA}" type="sibTrans" cxnId="{44A2E28B-A3C6-4D50-B1B4-51835F83ACC0}">
      <dgm:prSet/>
      <dgm:spPr/>
      <dgm:t>
        <a:bodyPr/>
        <a:lstStyle/>
        <a:p>
          <a:endParaRPr lang="pt-PT" sz="1400" b="1"/>
        </a:p>
      </dgm:t>
    </dgm:pt>
    <dgm:pt modelId="{A88CAE92-2B24-4F4D-A613-407A517C2403}">
      <dgm:prSet phldrT="[Texto]" custT="1"/>
      <dgm:spPr/>
      <dgm:t>
        <a:bodyPr anchor="ctr"/>
        <a:lstStyle/>
        <a:p>
          <a:r>
            <a:rPr lang="pt-PT" sz="1400" b="1" dirty="0" smtClean="0"/>
            <a:t>CMS/SMPCB/DISOC</a:t>
          </a:r>
          <a:endParaRPr lang="pt-PT" sz="1400" b="1" dirty="0"/>
        </a:p>
      </dgm:t>
    </dgm:pt>
    <dgm:pt modelId="{5E71C8EF-8EA0-4E23-9E5A-B289334ECD17}" type="parTrans" cxnId="{6568FF7B-B33E-4017-945B-7BD3833767BA}">
      <dgm:prSet/>
      <dgm:spPr/>
      <dgm:t>
        <a:bodyPr/>
        <a:lstStyle/>
        <a:p>
          <a:endParaRPr lang="pt-PT" sz="1400" b="1"/>
        </a:p>
      </dgm:t>
    </dgm:pt>
    <dgm:pt modelId="{0DA82386-7F56-45A3-86E5-5BCDA08B0889}" type="sibTrans" cxnId="{6568FF7B-B33E-4017-945B-7BD3833767BA}">
      <dgm:prSet/>
      <dgm:spPr/>
      <dgm:t>
        <a:bodyPr/>
        <a:lstStyle/>
        <a:p>
          <a:endParaRPr lang="pt-PT" sz="1400" b="1"/>
        </a:p>
      </dgm:t>
    </dgm:pt>
    <dgm:pt modelId="{7380F0C6-88DF-4DDB-9EFB-B81CBF70F9BE}">
      <dgm:prSet phldrT="[Texto]" custT="1"/>
      <dgm:spPr/>
      <dgm:t>
        <a:bodyPr anchor="ctr"/>
        <a:lstStyle/>
        <a:p>
          <a:r>
            <a:rPr lang="pt-PT" sz="1400" b="1" dirty="0" smtClean="0"/>
            <a:t>Parceiros (CLAS)</a:t>
          </a:r>
          <a:endParaRPr lang="pt-PT" sz="1400" b="1" dirty="0"/>
        </a:p>
      </dgm:t>
    </dgm:pt>
    <dgm:pt modelId="{49BDCA23-2E84-4C08-BBF2-9756C0A78567}" type="parTrans" cxnId="{D03194D1-ED89-4E72-A3C4-40C01AA9D93A}">
      <dgm:prSet/>
      <dgm:spPr/>
      <dgm:t>
        <a:bodyPr/>
        <a:lstStyle/>
        <a:p>
          <a:endParaRPr lang="pt-PT" sz="1400" b="1"/>
        </a:p>
      </dgm:t>
    </dgm:pt>
    <dgm:pt modelId="{069282F7-3AC6-4E00-8FAA-D70ABCE007D6}" type="sibTrans" cxnId="{D03194D1-ED89-4E72-A3C4-40C01AA9D93A}">
      <dgm:prSet/>
      <dgm:spPr/>
      <dgm:t>
        <a:bodyPr/>
        <a:lstStyle/>
        <a:p>
          <a:endParaRPr lang="pt-PT" sz="1400" b="1"/>
        </a:p>
      </dgm:t>
    </dgm:pt>
    <dgm:pt modelId="{DE23292A-2D68-493B-92E9-72B2B469C209}">
      <dgm:prSet custT="1"/>
      <dgm:spPr/>
      <dgm:t>
        <a:bodyPr/>
        <a:lstStyle/>
        <a:p>
          <a:r>
            <a:rPr lang="pt-PT" sz="1600" b="1" dirty="0" smtClean="0"/>
            <a:t>Transporte</a:t>
          </a:r>
          <a:endParaRPr lang="pt-PT" sz="1600" b="1" dirty="0"/>
        </a:p>
      </dgm:t>
    </dgm:pt>
    <dgm:pt modelId="{59F7744B-1623-4CEC-8F99-84A4B50AD6A2}" type="parTrans" cxnId="{E547D1C6-ED43-4E5F-B874-CD7EFF879D3C}">
      <dgm:prSet/>
      <dgm:spPr/>
      <dgm:t>
        <a:bodyPr/>
        <a:lstStyle/>
        <a:p>
          <a:endParaRPr lang="pt-PT" sz="1400" b="1"/>
        </a:p>
      </dgm:t>
    </dgm:pt>
    <dgm:pt modelId="{074A3C9A-BACD-4ED1-A447-A6A8AD9E8C16}" type="sibTrans" cxnId="{E547D1C6-ED43-4E5F-B874-CD7EFF879D3C}">
      <dgm:prSet/>
      <dgm:spPr/>
      <dgm:t>
        <a:bodyPr/>
        <a:lstStyle/>
        <a:p>
          <a:endParaRPr lang="pt-PT" sz="1400" b="1"/>
        </a:p>
      </dgm:t>
    </dgm:pt>
    <dgm:pt modelId="{30A07309-0004-4D9F-923B-4EE1F6688A00}">
      <dgm:prSet custT="1"/>
      <dgm:spPr/>
      <dgm:t>
        <a:bodyPr/>
        <a:lstStyle/>
        <a:p>
          <a:r>
            <a:rPr lang="pt-PT" sz="1600" b="1" dirty="0" smtClean="0"/>
            <a:t>Alimentação</a:t>
          </a:r>
          <a:endParaRPr lang="pt-PT" sz="1400" b="1" dirty="0"/>
        </a:p>
      </dgm:t>
    </dgm:pt>
    <dgm:pt modelId="{AEE559DD-563A-484C-8161-046FDD217572}" type="parTrans" cxnId="{FD663D6B-9933-4E85-AAC4-62C8ADC919B6}">
      <dgm:prSet/>
      <dgm:spPr/>
      <dgm:t>
        <a:bodyPr/>
        <a:lstStyle/>
        <a:p>
          <a:endParaRPr lang="pt-PT" sz="1400" b="1"/>
        </a:p>
      </dgm:t>
    </dgm:pt>
    <dgm:pt modelId="{4D8CE914-A335-42B5-9300-B6E16095B109}" type="sibTrans" cxnId="{FD663D6B-9933-4E85-AAC4-62C8ADC919B6}">
      <dgm:prSet/>
      <dgm:spPr/>
      <dgm:t>
        <a:bodyPr/>
        <a:lstStyle/>
        <a:p>
          <a:endParaRPr lang="pt-PT" sz="1400" b="1"/>
        </a:p>
      </dgm:t>
    </dgm:pt>
    <dgm:pt modelId="{27AC286D-A8C6-4864-BC57-D8D28C213017}">
      <dgm:prSet custT="1"/>
      <dgm:spPr/>
      <dgm:t>
        <a:bodyPr/>
        <a:lstStyle/>
        <a:p>
          <a:r>
            <a:rPr lang="pt-PT" sz="1600" b="1" dirty="0" smtClean="0"/>
            <a:t>Apoio</a:t>
          </a:r>
          <a:r>
            <a:rPr lang="pt-PT" sz="1400" b="1" dirty="0" smtClean="0"/>
            <a:t> Social</a:t>
          </a:r>
          <a:endParaRPr lang="pt-PT" sz="1400" b="1" dirty="0"/>
        </a:p>
      </dgm:t>
    </dgm:pt>
    <dgm:pt modelId="{CDACBA63-04CB-46B5-8CA7-5AAF0C0F12D5}" type="parTrans" cxnId="{198CEF22-91E4-40AE-963A-74820FB91092}">
      <dgm:prSet/>
      <dgm:spPr/>
      <dgm:t>
        <a:bodyPr/>
        <a:lstStyle/>
        <a:p>
          <a:endParaRPr lang="pt-PT" sz="1400" b="1"/>
        </a:p>
      </dgm:t>
    </dgm:pt>
    <dgm:pt modelId="{D8838BF5-AF90-478F-AC12-5CF6B8E4B96A}" type="sibTrans" cxnId="{198CEF22-91E4-40AE-963A-74820FB91092}">
      <dgm:prSet/>
      <dgm:spPr/>
      <dgm:t>
        <a:bodyPr/>
        <a:lstStyle/>
        <a:p>
          <a:endParaRPr lang="pt-PT" sz="1400" b="1"/>
        </a:p>
      </dgm:t>
    </dgm:pt>
    <dgm:pt modelId="{8CFC0D69-5041-4A80-8B6A-6E9DBA643DB4}">
      <dgm:prSet custT="1"/>
      <dgm:spPr/>
      <dgm:t>
        <a:bodyPr/>
        <a:lstStyle/>
        <a:p>
          <a:r>
            <a:rPr lang="pt-PT" sz="1400" b="1" dirty="0" smtClean="0"/>
            <a:t>Apoio </a:t>
          </a:r>
          <a:r>
            <a:rPr lang="pt-PT" sz="1600" b="1" dirty="0" smtClean="0"/>
            <a:t>Médico</a:t>
          </a:r>
          <a:endParaRPr lang="pt-PT" sz="1400" b="1" dirty="0"/>
        </a:p>
      </dgm:t>
    </dgm:pt>
    <dgm:pt modelId="{8EB5FC18-CF91-41D0-A71A-04D622E04058}" type="parTrans" cxnId="{E9F1BB64-35A2-47F4-8747-7451EEB1E3DA}">
      <dgm:prSet/>
      <dgm:spPr/>
      <dgm:t>
        <a:bodyPr/>
        <a:lstStyle/>
        <a:p>
          <a:endParaRPr lang="pt-PT" sz="1400" b="1"/>
        </a:p>
      </dgm:t>
    </dgm:pt>
    <dgm:pt modelId="{E454FF29-CE8C-4490-AD1C-9E5A7EF27B8C}" type="sibTrans" cxnId="{E9F1BB64-35A2-47F4-8747-7451EEB1E3DA}">
      <dgm:prSet/>
      <dgm:spPr/>
      <dgm:t>
        <a:bodyPr/>
        <a:lstStyle/>
        <a:p>
          <a:endParaRPr lang="pt-PT" sz="1400" b="1"/>
        </a:p>
      </dgm:t>
    </dgm:pt>
    <dgm:pt modelId="{5250736A-4445-4387-B208-F76DECE1EDE1}">
      <dgm:prSet custT="1"/>
      <dgm:spPr/>
      <dgm:t>
        <a:bodyPr anchor="ctr"/>
        <a:lstStyle/>
        <a:p>
          <a:r>
            <a:rPr lang="pt-PT" sz="1400" b="1" dirty="0" smtClean="0"/>
            <a:t>CMS/DISOC/SMPCB</a:t>
          </a:r>
          <a:endParaRPr lang="pt-PT" sz="1400" b="1" dirty="0"/>
        </a:p>
      </dgm:t>
    </dgm:pt>
    <dgm:pt modelId="{A1286ECF-DE91-41CB-A5CE-D3CF4BF851D1}" type="parTrans" cxnId="{F4E6E521-99CF-43E7-9F03-FF69E1E80FF1}">
      <dgm:prSet/>
      <dgm:spPr/>
      <dgm:t>
        <a:bodyPr/>
        <a:lstStyle/>
        <a:p>
          <a:endParaRPr lang="pt-PT" sz="1400" b="1"/>
        </a:p>
      </dgm:t>
    </dgm:pt>
    <dgm:pt modelId="{9C367E45-E26C-4CD7-A684-244A86159D26}" type="sibTrans" cxnId="{F4E6E521-99CF-43E7-9F03-FF69E1E80FF1}">
      <dgm:prSet/>
      <dgm:spPr/>
      <dgm:t>
        <a:bodyPr/>
        <a:lstStyle/>
        <a:p>
          <a:endParaRPr lang="pt-PT" sz="1400" b="1"/>
        </a:p>
      </dgm:t>
    </dgm:pt>
    <dgm:pt modelId="{9E3D83D5-7A25-4505-BAF5-C91204B7B078}">
      <dgm:prSet custT="1"/>
      <dgm:spPr/>
      <dgm:t>
        <a:bodyPr anchor="ctr"/>
        <a:lstStyle/>
        <a:p>
          <a:r>
            <a:rPr lang="pt-PT" sz="1400" b="1" dirty="0" smtClean="0"/>
            <a:t>CMS/CBSS</a:t>
          </a:r>
          <a:endParaRPr lang="pt-PT" sz="1400" b="1" dirty="0"/>
        </a:p>
      </dgm:t>
    </dgm:pt>
    <dgm:pt modelId="{1667E61F-09B6-498F-97F6-401D9358985C}" type="parTrans" cxnId="{6C43064C-817A-4285-8F53-7B7E6F8EA75B}">
      <dgm:prSet/>
      <dgm:spPr/>
      <dgm:t>
        <a:bodyPr/>
        <a:lstStyle/>
        <a:p>
          <a:endParaRPr lang="pt-PT" sz="1400" b="1"/>
        </a:p>
      </dgm:t>
    </dgm:pt>
    <dgm:pt modelId="{E097EFBD-8AE0-442E-B623-3FBB5CD0A161}" type="sibTrans" cxnId="{6C43064C-817A-4285-8F53-7B7E6F8EA75B}">
      <dgm:prSet/>
      <dgm:spPr/>
      <dgm:t>
        <a:bodyPr/>
        <a:lstStyle/>
        <a:p>
          <a:endParaRPr lang="pt-PT" sz="1400" b="1"/>
        </a:p>
      </dgm:t>
    </dgm:pt>
    <dgm:pt modelId="{70CBBBC1-AC4A-4BC7-90DF-2B0AA2DCFC8F}">
      <dgm:prSet custT="1"/>
      <dgm:spPr/>
      <dgm:t>
        <a:bodyPr anchor="ctr"/>
        <a:lstStyle/>
        <a:p>
          <a:r>
            <a:rPr lang="pt-PT" sz="1400" b="1" dirty="0" smtClean="0"/>
            <a:t>Bombeiros Voluntários de Setúbal</a:t>
          </a:r>
          <a:endParaRPr lang="pt-PT" sz="1400" b="1" dirty="0"/>
        </a:p>
      </dgm:t>
    </dgm:pt>
    <dgm:pt modelId="{3F177FAF-8CD0-4091-9466-B3E0B36C7491}" type="parTrans" cxnId="{F4DAF24B-1750-49CB-B48B-030D10D0BA96}">
      <dgm:prSet/>
      <dgm:spPr/>
      <dgm:t>
        <a:bodyPr/>
        <a:lstStyle/>
        <a:p>
          <a:endParaRPr lang="pt-PT" sz="1400" b="1"/>
        </a:p>
      </dgm:t>
    </dgm:pt>
    <dgm:pt modelId="{C5A11179-E84F-4465-9F1E-301F0F2FF307}" type="sibTrans" cxnId="{F4DAF24B-1750-49CB-B48B-030D10D0BA96}">
      <dgm:prSet/>
      <dgm:spPr/>
      <dgm:t>
        <a:bodyPr/>
        <a:lstStyle/>
        <a:p>
          <a:endParaRPr lang="pt-PT" sz="1400" b="1"/>
        </a:p>
      </dgm:t>
    </dgm:pt>
    <dgm:pt modelId="{D6B4D4C8-1877-4155-9441-392EB1FA1496}">
      <dgm:prSet custT="1"/>
      <dgm:spPr/>
      <dgm:t>
        <a:bodyPr anchor="ctr"/>
        <a:lstStyle/>
        <a:p>
          <a:r>
            <a:rPr lang="pt-PT" sz="1400" b="1" dirty="0" smtClean="0"/>
            <a:t>Juntas de Freguesia</a:t>
          </a:r>
          <a:endParaRPr lang="pt-PT" sz="1400" b="1" dirty="0"/>
        </a:p>
      </dgm:t>
    </dgm:pt>
    <dgm:pt modelId="{0F022D3D-3E89-43CD-B181-A465015C6297}" type="parTrans" cxnId="{3B46968A-2569-4175-AD71-A119F54645FD}">
      <dgm:prSet/>
      <dgm:spPr/>
      <dgm:t>
        <a:bodyPr/>
        <a:lstStyle/>
        <a:p>
          <a:endParaRPr lang="pt-PT" sz="1400" b="1"/>
        </a:p>
      </dgm:t>
    </dgm:pt>
    <dgm:pt modelId="{50BD42C8-E89F-48F7-92B2-AA11F37C1752}" type="sibTrans" cxnId="{3B46968A-2569-4175-AD71-A119F54645FD}">
      <dgm:prSet/>
      <dgm:spPr/>
      <dgm:t>
        <a:bodyPr/>
        <a:lstStyle/>
        <a:p>
          <a:endParaRPr lang="pt-PT" sz="1400" b="1"/>
        </a:p>
      </dgm:t>
    </dgm:pt>
    <dgm:pt modelId="{7A373354-F042-4E63-960E-39733ED23FDC}">
      <dgm:prSet custT="1"/>
      <dgm:spPr/>
      <dgm:t>
        <a:bodyPr anchor="ctr"/>
        <a:lstStyle/>
        <a:p>
          <a:r>
            <a:rPr lang="pt-PT" sz="1400" b="1" dirty="0" smtClean="0"/>
            <a:t>Parceiros (CLAS)</a:t>
          </a:r>
          <a:endParaRPr lang="pt-PT" sz="1400" b="1" dirty="0"/>
        </a:p>
      </dgm:t>
    </dgm:pt>
    <dgm:pt modelId="{36D6BD4D-10E3-4610-919D-8B9EEC91BAAB}" type="parTrans" cxnId="{5A67DBF7-C31B-465E-B5B6-DB695F51FF12}">
      <dgm:prSet/>
      <dgm:spPr/>
      <dgm:t>
        <a:bodyPr/>
        <a:lstStyle/>
        <a:p>
          <a:endParaRPr lang="pt-PT" sz="1400" b="1"/>
        </a:p>
      </dgm:t>
    </dgm:pt>
    <dgm:pt modelId="{743CC7DA-8A65-404D-9BD5-06A961CA925E}" type="sibTrans" cxnId="{5A67DBF7-C31B-465E-B5B6-DB695F51FF12}">
      <dgm:prSet/>
      <dgm:spPr/>
      <dgm:t>
        <a:bodyPr/>
        <a:lstStyle/>
        <a:p>
          <a:endParaRPr lang="pt-PT" sz="1400" b="1"/>
        </a:p>
      </dgm:t>
    </dgm:pt>
    <dgm:pt modelId="{AE912A80-78AF-4B19-9347-5A04262A9C0B}">
      <dgm:prSet custT="1"/>
      <dgm:spPr/>
      <dgm:t>
        <a:bodyPr anchor="ctr"/>
        <a:lstStyle/>
        <a:p>
          <a:r>
            <a:rPr lang="pt-PT" sz="1400" b="1" dirty="0" smtClean="0"/>
            <a:t>CMS/DISOC</a:t>
          </a:r>
          <a:endParaRPr lang="pt-PT" sz="1400" b="1" dirty="0"/>
        </a:p>
      </dgm:t>
    </dgm:pt>
    <dgm:pt modelId="{9D00FE22-0FAD-4502-BDD1-D95718339A8B}" type="parTrans" cxnId="{083FA230-F4B9-42EB-BF11-7EBB907075EB}">
      <dgm:prSet/>
      <dgm:spPr/>
      <dgm:t>
        <a:bodyPr/>
        <a:lstStyle/>
        <a:p>
          <a:endParaRPr lang="pt-PT" sz="1400" b="1"/>
        </a:p>
      </dgm:t>
    </dgm:pt>
    <dgm:pt modelId="{7BA4C214-FF7F-432C-BA65-5E9CAD21BC5C}" type="sibTrans" cxnId="{083FA230-F4B9-42EB-BF11-7EBB907075EB}">
      <dgm:prSet/>
      <dgm:spPr/>
      <dgm:t>
        <a:bodyPr/>
        <a:lstStyle/>
        <a:p>
          <a:endParaRPr lang="pt-PT" sz="1400" b="1"/>
        </a:p>
      </dgm:t>
    </dgm:pt>
    <dgm:pt modelId="{737170AE-7614-4705-A75C-D1B63C9F3F6C}">
      <dgm:prSet custT="1"/>
      <dgm:spPr/>
      <dgm:t>
        <a:bodyPr anchor="ctr"/>
        <a:lstStyle/>
        <a:p>
          <a:r>
            <a:rPr lang="pt-PT" sz="1400" b="1" dirty="0" smtClean="0"/>
            <a:t>Centro Distrital de Segurança Social de Setúbal</a:t>
          </a:r>
          <a:endParaRPr lang="pt-PT" sz="1400" b="1" dirty="0"/>
        </a:p>
      </dgm:t>
    </dgm:pt>
    <dgm:pt modelId="{A8AF164F-F467-450F-B79F-E9CF30408A93}" type="parTrans" cxnId="{C9F975F0-D214-4ABA-8340-C5AF69A621F6}">
      <dgm:prSet/>
      <dgm:spPr/>
      <dgm:t>
        <a:bodyPr/>
        <a:lstStyle/>
        <a:p>
          <a:endParaRPr lang="pt-PT" sz="1400" b="1"/>
        </a:p>
      </dgm:t>
    </dgm:pt>
    <dgm:pt modelId="{BC6F6CD2-0E19-48C4-871D-B0DB8E592523}" type="sibTrans" cxnId="{C9F975F0-D214-4ABA-8340-C5AF69A621F6}">
      <dgm:prSet/>
      <dgm:spPr/>
      <dgm:t>
        <a:bodyPr/>
        <a:lstStyle/>
        <a:p>
          <a:endParaRPr lang="pt-PT" sz="1400" b="1"/>
        </a:p>
      </dgm:t>
    </dgm:pt>
    <dgm:pt modelId="{46148295-45D4-475E-9EA9-577FD27D1A5E}">
      <dgm:prSet custT="1"/>
      <dgm:spPr/>
      <dgm:t>
        <a:bodyPr anchor="ctr"/>
        <a:lstStyle/>
        <a:p>
          <a:r>
            <a:rPr lang="pt-PT" sz="1400" b="1" dirty="0" smtClean="0"/>
            <a:t>Parceiros (CLAS)</a:t>
          </a:r>
          <a:endParaRPr lang="pt-PT" sz="1400" b="1" dirty="0"/>
        </a:p>
      </dgm:t>
    </dgm:pt>
    <dgm:pt modelId="{39B212E1-4423-4B10-81FF-BD05A83C0773}" type="parTrans" cxnId="{B1B61A7E-140F-43BC-ACD4-953795239437}">
      <dgm:prSet/>
      <dgm:spPr/>
      <dgm:t>
        <a:bodyPr/>
        <a:lstStyle/>
        <a:p>
          <a:endParaRPr lang="pt-PT" sz="1400" b="1"/>
        </a:p>
      </dgm:t>
    </dgm:pt>
    <dgm:pt modelId="{E419CC5A-1179-49FF-98B5-03CC652DCD4F}" type="sibTrans" cxnId="{B1B61A7E-140F-43BC-ACD4-953795239437}">
      <dgm:prSet/>
      <dgm:spPr/>
      <dgm:t>
        <a:bodyPr/>
        <a:lstStyle/>
        <a:p>
          <a:endParaRPr lang="pt-PT" sz="1400" b="1"/>
        </a:p>
      </dgm:t>
    </dgm:pt>
    <dgm:pt modelId="{3E9E72E8-B0F2-47CE-96EA-9C624A50BD12}">
      <dgm:prSet custT="1"/>
      <dgm:spPr/>
      <dgm:t>
        <a:bodyPr anchor="ctr"/>
        <a:lstStyle/>
        <a:p>
          <a:r>
            <a:rPr lang="pt-PT" sz="1400" b="1" dirty="0" smtClean="0"/>
            <a:t>Centro Hospitalar de Setúbal</a:t>
          </a:r>
          <a:endParaRPr lang="pt-PT" sz="1400" b="1" dirty="0"/>
        </a:p>
      </dgm:t>
    </dgm:pt>
    <dgm:pt modelId="{FCD3C210-D947-4681-89B2-5CAFF1F84BD8}" type="parTrans" cxnId="{BAAAA924-FE25-4F06-A21E-24BC432988FE}">
      <dgm:prSet/>
      <dgm:spPr/>
      <dgm:t>
        <a:bodyPr/>
        <a:lstStyle/>
        <a:p>
          <a:endParaRPr lang="pt-PT" sz="1400" b="1"/>
        </a:p>
      </dgm:t>
    </dgm:pt>
    <dgm:pt modelId="{34E4D491-9930-4C9E-8F44-A852B4E0EB11}" type="sibTrans" cxnId="{BAAAA924-FE25-4F06-A21E-24BC432988FE}">
      <dgm:prSet/>
      <dgm:spPr/>
      <dgm:t>
        <a:bodyPr/>
        <a:lstStyle/>
        <a:p>
          <a:endParaRPr lang="pt-PT" sz="1400" b="1"/>
        </a:p>
      </dgm:t>
    </dgm:pt>
    <dgm:pt modelId="{1DBB7520-C44F-4830-8723-FC59C56680BF}">
      <dgm:prSet custT="1"/>
      <dgm:spPr/>
      <dgm:t>
        <a:bodyPr anchor="ctr"/>
        <a:lstStyle/>
        <a:p>
          <a:r>
            <a:rPr lang="pt-PT" sz="1400" b="1" dirty="0" smtClean="0"/>
            <a:t>ACES Arrábida</a:t>
          </a:r>
          <a:endParaRPr lang="pt-PT" sz="1400" b="1" dirty="0"/>
        </a:p>
      </dgm:t>
    </dgm:pt>
    <dgm:pt modelId="{1D2E6B38-F6C2-4FD7-9823-9ED1CBC8207B}" type="parTrans" cxnId="{9FF5E852-A780-42CE-84E6-B3835791A463}">
      <dgm:prSet/>
      <dgm:spPr/>
      <dgm:t>
        <a:bodyPr/>
        <a:lstStyle/>
        <a:p>
          <a:endParaRPr lang="pt-PT" sz="1400" b="1"/>
        </a:p>
      </dgm:t>
    </dgm:pt>
    <dgm:pt modelId="{4B1A2494-1E87-4B20-A548-8EFA66AF81E4}" type="sibTrans" cxnId="{9FF5E852-A780-42CE-84E6-B3835791A463}">
      <dgm:prSet/>
      <dgm:spPr/>
      <dgm:t>
        <a:bodyPr/>
        <a:lstStyle/>
        <a:p>
          <a:endParaRPr lang="pt-PT" sz="1400" b="1"/>
        </a:p>
      </dgm:t>
    </dgm:pt>
    <dgm:pt modelId="{58FC0401-3530-4ECB-A995-926662F3C945}" type="pres">
      <dgm:prSet presAssocID="{A4EEDF5C-00F7-427B-9B92-9D12D1399B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EE7ABF6-AB3B-4D54-9F84-E1401E85BDA8}" type="pres">
      <dgm:prSet presAssocID="{7CE0ACCB-5CE2-47F9-A8E7-00FCF3DC6553}" presName="linNode" presStyleCnt="0"/>
      <dgm:spPr/>
    </dgm:pt>
    <dgm:pt modelId="{49D32A6C-CC26-42B0-AF38-BF09178A8D37}" type="pres">
      <dgm:prSet presAssocID="{7CE0ACCB-5CE2-47F9-A8E7-00FCF3DC6553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360D7F-8E71-4400-A2EA-3C18AF6424C9}" type="pres">
      <dgm:prSet presAssocID="{7CE0ACCB-5CE2-47F9-A8E7-00FCF3DC6553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072F40-BEEC-43A5-AAAD-46CC84E03893}" type="pres">
      <dgm:prSet presAssocID="{D78A16C9-5E68-4650-BF09-84640B2C7175}" presName="spacing" presStyleCnt="0"/>
      <dgm:spPr/>
    </dgm:pt>
    <dgm:pt modelId="{1E5734FB-8E1B-47F3-9227-B8211058E955}" type="pres">
      <dgm:prSet presAssocID="{E59AA2FA-207C-4C8D-9E4E-09BBF3644E3E}" presName="linNode" presStyleCnt="0"/>
      <dgm:spPr/>
    </dgm:pt>
    <dgm:pt modelId="{AE53007F-4B08-4261-88B0-78507BB4FE1A}" type="pres">
      <dgm:prSet presAssocID="{E59AA2FA-207C-4C8D-9E4E-09BBF3644E3E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35457B-87D8-4AC4-829D-A769DF3A7447}" type="pres">
      <dgm:prSet presAssocID="{E59AA2FA-207C-4C8D-9E4E-09BBF3644E3E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5B2F51-FC59-476B-A26A-6E08E7C6CB00}" type="pres">
      <dgm:prSet presAssocID="{2B65B1CE-DC5D-43D2-8541-DF34C4E70E32}" presName="spacing" presStyleCnt="0"/>
      <dgm:spPr/>
    </dgm:pt>
    <dgm:pt modelId="{9AC712B2-CF43-4D92-B62B-4C41C1B09F5B}" type="pres">
      <dgm:prSet presAssocID="{E9B969F9-A953-4E00-BC38-6A1DCA5F7F7F}" presName="linNode" presStyleCnt="0"/>
      <dgm:spPr/>
    </dgm:pt>
    <dgm:pt modelId="{E4234D0D-66BB-4553-AA99-3397A7591094}" type="pres">
      <dgm:prSet presAssocID="{E9B969F9-A953-4E00-BC38-6A1DCA5F7F7F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D9A19F-94BB-4864-A80C-31C4A3BC37EF}" type="pres">
      <dgm:prSet presAssocID="{E9B969F9-A953-4E00-BC38-6A1DCA5F7F7F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8D211B-93D6-479E-9EC9-C1DF97EC215C}" type="pres">
      <dgm:prSet presAssocID="{B72121A5-9B7C-48C7-8D29-31A9968122BA}" presName="spacing" presStyleCnt="0"/>
      <dgm:spPr/>
    </dgm:pt>
    <dgm:pt modelId="{4DB7B850-4966-4611-B447-9AEB56B22A67}" type="pres">
      <dgm:prSet presAssocID="{DE23292A-2D68-493B-92E9-72B2B469C209}" presName="linNode" presStyleCnt="0"/>
      <dgm:spPr/>
    </dgm:pt>
    <dgm:pt modelId="{98499A16-9FA8-4147-B253-887D222B57F6}" type="pres">
      <dgm:prSet presAssocID="{DE23292A-2D68-493B-92E9-72B2B469C209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76D192-83C9-4B19-9BF9-A3F18AA8F40A}" type="pres">
      <dgm:prSet presAssocID="{DE23292A-2D68-493B-92E9-72B2B469C209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565BB5-00C0-4906-B33F-0ABCBD6FDF9A}" type="pres">
      <dgm:prSet presAssocID="{074A3C9A-BACD-4ED1-A447-A6A8AD9E8C16}" presName="spacing" presStyleCnt="0"/>
      <dgm:spPr/>
    </dgm:pt>
    <dgm:pt modelId="{9B378DA4-4594-464F-BF74-2EDFE279B1AC}" type="pres">
      <dgm:prSet presAssocID="{30A07309-0004-4D9F-923B-4EE1F6688A00}" presName="linNode" presStyleCnt="0"/>
      <dgm:spPr/>
    </dgm:pt>
    <dgm:pt modelId="{A5E06B9A-1E5F-49DC-8882-D8191D0734F5}" type="pres">
      <dgm:prSet presAssocID="{30A07309-0004-4D9F-923B-4EE1F6688A00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9C67C8-9791-477E-A19D-E444E36128E1}" type="pres">
      <dgm:prSet presAssocID="{30A07309-0004-4D9F-923B-4EE1F6688A00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805A3A-5395-4600-B2A8-88D378CFB59E}" type="pres">
      <dgm:prSet presAssocID="{4D8CE914-A335-42B5-9300-B6E16095B109}" presName="spacing" presStyleCnt="0"/>
      <dgm:spPr/>
    </dgm:pt>
    <dgm:pt modelId="{83687E4F-1B0D-40C3-9F97-4CFBA19FEA1D}" type="pres">
      <dgm:prSet presAssocID="{27AC286D-A8C6-4864-BC57-D8D28C213017}" presName="linNode" presStyleCnt="0"/>
      <dgm:spPr/>
    </dgm:pt>
    <dgm:pt modelId="{50B57749-645A-47D0-A608-E19BDABDF42C}" type="pres">
      <dgm:prSet presAssocID="{27AC286D-A8C6-4864-BC57-D8D28C213017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A49193-53EF-4B11-9E54-43C0231C9390}" type="pres">
      <dgm:prSet presAssocID="{27AC286D-A8C6-4864-BC57-D8D28C213017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758801-B83B-4B7D-A1E3-9FFA5D97A3BF}" type="pres">
      <dgm:prSet presAssocID="{D8838BF5-AF90-478F-AC12-5CF6B8E4B96A}" presName="spacing" presStyleCnt="0"/>
      <dgm:spPr/>
    </dgm:pt>
    <dgm:pt modelId="{DC9469EC-FC6B-45F9-97EA-8E7A110B17F4}" type="pres">
      <dgm:prSet presAssocID="{8CFC0D69-5041-4A80-8B6A-6E9DBA643DB4}" presName="linNode" presStyleCnt="0"/>
      <dgm:spPr/>
    </dgm:pt>
    <dgm:pt modelId="{A288EAC0-5F4A-4479-B8E4-7C96CBA8980D}" type="pres">
      <dgm:prSet presAssocID="{8CFC0D69-5041-4A80-8B6A-6E9DBA643DB4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C9533D8-733D-4B60-908A-E8DF809F3723}" type="pres">
      <dgm:prSet presAssocID="{8CFC0D69-5041-4A80-8B6A-6E9DBA643DB4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8F37561-C67F-4E55-A857-39D0AF71E693}" type="presOf" srcId="{3E9E72E8-B0F2-47CE-96EA-9C624A50BD12}" destId="{1C9533D8-733D-4B60-908A-E8DF809F3723}" srcOrd="0" destOrd="0" presId="urn:microsoft.com/office/officeart/2005/8/layout/vList6"/>
    <dgm:cxn modelId="{11662851-A54C-4C0F-87B6-E52574A115E1}" srcId="{E59AA2FA-207C-4C8D-9E4E-09BBF3644E3E}" destId="{2C73B9CA-EDD4-46BC-94F3-49D3FF1F2B11}" srcOrd="1" destOrd="0" parTransId="{6F4B2E2D-E64B-4E5F-8ECF-5C9BE205E548}" sibTransId="{0BA0D2AC-84E8-42E2-9D94-C25698C82941}"/>
    <dgm:cxn modelId="{6C43064C-817A-4285-8F53-7B7E6F8EA75B}" srcId="{DE23292A-2D68-493B-92E9-72B2B469C209}" destId="{9E3D83D5-7A25-4505-BAF5-C91204B7B078}" srcOrd="0" destOrd="0" parTransId="{1667E61F-09B6-498F-97F6-401D9358985C}" sibTransId="{E097EFBD-8AE0-442E-B623-3FBB5CD0A161}"/>
    <dgm:cxn modelId="{BE71085F-9099-490D-B329-981C0C736839}" type="presOf" srcId="{6369D237-9281-4CE3-81A8-B35AB02F8125}" destId="{3B360D7F-8E71-4400-A2EA-3C18AF6424C9}" srcOrd="0" destOrd="0" presId="urn:microsoft.com/office/officeart/2005/8/layout/vList6"/>
    <dgm:cxn modelId="{73F1F4CA-0893-4957-A00B-8E56D2341FCD}" type="presOf" srcId="{737170AE-7614-4705-A75C-D1B63C9F3F6C}" destId="{4EA49193-53EF-4B11-9E54-43C0231C9390}" srcOrd="0" destOrd="1" presId="urn:microsoft.com/office/officeart/2005/8/layout/vList6"/>
    <dgm:cxn modelId="{A8F393F3-5A2A-4573-8FE1-A75A281A37E2}" type="presOf" srcId="{2C73B9CA-EDD4-46BC-94F3-49D3FF1F2B11}" destId="{5B35457B-87D8-4AC4-829D-A769DF3A7447}" srcOrd="0" destOrd="1" presId="urn:microsoft.com/office/officeart/2005/8/layout/vList6"/>
    <dgm:cxn modelId="{E2B2110B-7B3C-4038-936A-610C02442D85}" srcId="{A4EEDF5C-00F7-427B-9B92-9D12D1399BE6}" destId="{E59AA2FA-207C-4C8D-9E4E-09BBF3644E3E}" srcOrd="1" destOrd="0" parTransId="{0832F431-00DB-45C2-82A5-BB25616CF61F}" sibTransId="{2B65B1CE-DC5D-43D2-8541-DF34C4E70E32}"/>
    <dgm:cxn modelId="{5922AD81-D78E-4E3E-AA4F-4FED35BD51A5}" type="presOf" srcId="{5250736A-4445-4387-B208-F76DECE1EDE1}" destId="{E19C67C8-9791-477E-A19D-E444E36128E1}" srcOrd="0" destOrd="0" presId="urn:microsoft.com/office/officeart/2005/8/layout/vList6"/>
    <dgm:cxn modelId="{D16C342C-CF7F-4136-9940-56DFE521D340}" type="presOf" srcId="{D6B4D4C8-1877-4155-9441-392EB1FA1496}" destId="{7A76D192-83C9-4B19-9BF9-A3F18AA8F40A}" srcOrd="0" destOrd="2" presId="urn:microsoft.com/office/officeart/2005/8/layout/vList6"/>
    <dgm:cxn modelId="{E9F1BB64-35A2-47F4-8747-7451EEB1E3DA}" srcId="{A4EEDF5C-00F7-427B-9B92-9D12D1399BE6}" destId="{8CFC0D69-5041-4A80-8B6A-6E9DBA643DB4}" srcOrd="6" destOrd="0" parTransId="{8EB5FC18-CF91-41D0-A71A-04D622E04058}" sibTransId="{E454FF29-CE8C-4490-AD1C-9E5A7EF27B8C}"/>
    <dgm:cxn modelId="{9FF5E852-A780-42CE-84E6-B3835791A463}" srcId="{8CFC0D69-5041-4A80-8B6A-6E9DBA643DB4}" destId="{1DBB7520-C44F-4830-8723-FC59C56680BF}" srcOrd="1" destOrd="0" parTransId="{1D2E6B38-F6C2-4FD7-9823-9ED1CBC8207B}" sibTransId="{4B1A2494-1E87-4B20-A548-8EFA66AF81E4}"/>
    <dgm:cxn modelId="{F4E6E521-99CF-43E7-9F03-FF69E1E80FF1}" srcId="{30A07309-0004-4D9F-923B-4EE1F6688A00}" destId="{5250736A-4445-4387-B208-F76DECE1EDE1}" srcOrd="0" destOrd="0" parTransId="{A1286ECF-DE91-41CB-A5CE-D3CF4BF851D1}" sibTransId="{9C367E45-E26C-4CD7-A684-244A86159D26}"/>
    <dgm:cxn modelId="{6568FF7B-B33E-4017-945B-7BD3833767BA}" srcId="{E9B969F9-A953-4E00-BC38-6A1DCA5F7F7F}" destId="{A88CAE92-2B24-4F4D-A613-407A517C2403}" srcOrd="0" destOrd="0" parTransId="{5E71C8EF-8EA0-4E23-9E5A-B289334ECD17}" sibTransId="{0DA82386-7F56-45A3-86E5-5BCDA08B0889}"/>
    <dgm:cxn modelId="{55668A43-5D4B-4313-B997-685FB01A1FD4}" type="presOf" srcId="{A88CAE92-2B24-4F4D-A613-407A517C2403}" destId="{3DD9A19F-94BB-4864-A80C-31C4A3BC37EF}" srcOrd="0" destOrd="0" presId="urn:microsoft.com/office/officeart/2005/8/layout/vList6"/>
    <dgm:cxn modelId="{130BD67E-D89A-4E0A-934B-4918B47FA5E6}" type="presOf" srcId="{E59AA2FA-207C-4C8D-9E4E-09BBF3644E3E}" destId="{AE53007F-4B08-4261-88B0-78507BB4FE1A}" srcOrd="0" destOrd="0" presId="urn:microsoft.com/office/officeart/2005/8/layout/vList6"/>
    <dgm:cxn modelId="{5A67DBF7-C31B-465E-B5B6-DB695F51FF12}" srcId="{30A07309-0004-4D9F-923B-4EE1F6688A00}" destId="{7A373354-F042-4E63-960E-39733ED23FDC}" srcOrd="1" destOrd="0" parTransId="{36D6BD4D-10E3-4610-919D-8B9EEC91BAAB}" sibTransId="{743CC7DA-8A65-404D-9BD5-06A961CA925E}"/>
    <dgm:cxn modelId="{CB1DE489-4B97-41FD-B1E1-D42C0126D920}" type="presOf" srcId="{46148295-45D4-475E-9EA9-577FD27D1A5E}" destId="{4EA49193-53EF-4B11-9E54-43C0231C9390}" srcOrd="0" destOrd="2" presId="urn:microsoft.com/office/officeart/2005/8/layout/vList6"/>
    <dgm:cxn modelId="{3B398012-3018-4289-8398-638E2ADF3E0D}" srcId="{7CE0ACCB-5CE2-47F9-A8E7-00FCF3DC6553}" destId="{6369D237-9281-4CE3-81A8-B35AB02F8125}" srcOrd="0" destOrd="0" parTransId="{689AD76C-0204-4A09-A2AA-A2393566AF15}" sibTransId="{99218623-99B0-44DD-9033-EB8D2A651245}"/>
    <dgm:cxn modelId="{0D6AC6C1-E397-4558-B1C5-94417D2B295B}" type="presOf" srcId="{9E3D83D5-7A25-4505-BAF5-C91204B7B078}" destId="{7A76D192-83C9-4B19-9BF9-A3F18AA8F40A}" srcOrd="0" destOrd="0" presId="urn:microsoft.com/office/officeart/2005/8/layout/vList6"/>
    <dgm:cxn modelId="{9F3CBA59-F0FF-4B37-9E17-4AE3731120AF}" srcId="{E59AA2FA-207C-4C8D-9E4E-09BBF3644E3E}" destId="{F23CF98B-BFAE-4DB8-9A49-A5C934A914EB}" srcOrd="0" destOrd="0" parTransId="{CD6D2905-95B2-4C03-B400-F791762FE22A}" sibTransId="{3C006155-C11C-4872-A0E0-658B0E182085}"/>
    <dgm:cxn modelId="{D03194D1-ED89-4E72-A3C4-40C01AA9D93A}" srcId="{E9B969F9-A953-4E00-BC38-6A1DCA5F7F7F}" destId="{7380F0C6-88DF-4DDB-9EFB-B81CBF70F9BE}" srcOrd="1" destOrd="0" parTransId="{49BDCA23-2E84-4C08-BBF2-9756C0A78567}" sibTransId="{069282F7-3AC6-4E00-8FAA-D70ABCE007D6}"/>
    <dgm:cxn modelId="{5F9D6096-1B4B-49EC-A02F-02FC1B2EE6F7}" type="presOf" srcId="{1DBB7520-C44F-4830-8723-FC59C56680BF}" destId="{1C9533D8-733D-4B60-908A-E8DF809F3723}" srcOrd="0" destOrd="1" presId="urn:microsoft.com/office/officeart/2005/8/layout/vList6"/>
    <dgm:cxn modelId="{3B46968A-2569-4175-AD71-A119F54645FD}" srcId="{DE23292A-2D68-493B-92E9-72B2B469C209}" destId="{D6B4D4C8-1877-4155-9441-392EB1FA1496}" srcOrd="2" destOrd="0" parTransId="{0F022D3D-3E89-43CD-B181-A465015C6297}" sibTransId="{50BD42C8-E89F-48F7-92B2-AA11F37C1752}"/>
    <dgm:cxn modelId="{198CEF22-91E4-40AE-963A-74820FB91092}" srcId="{A4EEDF5C-00F7-427B-9B92-9D12D1399BE6}" destId="{27AC286D-A8C6-4864-BC57-D8D28C213017}" srcOrd="5" destOrd="0" parTransId="{CDACBA63-04CB-46B5-8CA7-5AAF0C0F12D5}" sibTransId="{D8838BF5-AF90-478F-AC12-5CF6B8E4B96A}"/>
    <dgm:cxn modelId="{F7E7F098-A58F-4DDA-A083-B0F6F20571F0}" type="presOf" srcId="{F23CF98B-BFAE-4DB8-9A49-A5C934A914EB}" destId="{5B35457B-87D8-4AC4-829D-A769DF3A7447}" srcOrd="0" destOrd="0" presId="urn:microsoft.com/office/officeart/2005/8/layout/vList6"/>
    <dgm:cxn modelId="{A37A0D05-C92A-45C6-99DD-54F0A82003F2}" type="presOf" srcId="{30A07309-0004-4D9F-923B-4EE1F6688A00}" destId="{A5E06B9A-1E5F-49DC-8882-D8191D0734F5}" srcOrd="0" destOrd="0" presId="urn:microsoft.com/office/officeart/2005/8/layout/vList6"/>
    <dgm:cxn modelId="{85A8B5E1-FE87-4DE8-84A3-8FD95E8A4AB7}" type="presOf" srcId="{7A373354-F042-4E63-960E-39733ED23FDC}" destId="{E19C67C8-9791-477E-A19D-E444E36128E1}" srcOrd="0" destOrd="1" presId="urn:microsoft.com/office/officeart/2005/8/layout/vList6"/>
    <dgm:cxn modelId="{D22ECB76-A7E6-423E-B2CA-64CA79859F7C}" type="presOf" srcId="{E9B969F9-A953-4E00-BC38-6A1DCA5F7F7F}" destId="{E4234D0D-66BB-4553-AA99-3397A7591094}" srcOrd="0" destOrd="0" presId="urn:microsoft.com/office/officeart/2005/8/layout/vList6"/>
    <dgm:cxn modelId="{BC103471-C922-44BE-B8A1-485982475E48}" type="presOf" srcId="{70CBBBC1-AC4A-4BC7-90DF-2B0AA2DCFC8F}" destId="{7A76D192-83C9-4B19-9BF9-A3F18AA8F40A}" srcOrd="0" destOrd="1" presId="urn:microsoft.com/office/officeart/2005/8/layout/vList6"/>
    <dgm:cxn modelId="{FD663D6B-9933-4E85-AAC4-62C8ADC919B6}" srcId="{A4EEDF5C-00F7-427B-9B92-9D12D1399BE6}" destId="{30A07309-0004-4D9F-923B-4EE1F6688A00}" srcOrd="4" destOrd="0" parTransId="{AEE559DD-563A-484C-8161-046FDD217572}" sibTransId="{4D8CE914-A335-42B5-9300-B6E16095B109}"/>
    <dgm:cxn modelId="{E547D1C6-ED43-4E5F-B874-CD7EFF879D3C}" srcId="{A4EEDF5C-00F7-427B-9B92-9D12D1399BE6}" destId="{DE23292A-2D68-493B-92E9-72B2B469C209}" srcOrd="3" destOrd="0" parTransId="{59F7744B-1623-4CEC-8F99-84A4B50AD6A2}" sibTransId="{074A3C9A-BACD-4ED1-A447-A6A8AD9E8C16}"/>
    <dgm:cxn modelId="{8DBB3F6A-5AE5-4074-96E9-EF96B3AA07ED}" type="presOf" srcId="{8CFC0D69-5041-4A80-8B6A-6E9DBA643DB4}" destId="{A288EAC0-5F4A-4479-B8E4-7C96CBA8980D}" srcOrd="0" destOrd="0" presId="urn:microsoft.com/office/officeart/2005/8/layout/vList6"/>
    <dgm:cxn modelId="{B1B61A7E-140F-43BC-ACD4-953795239437}" srcId="{27AC286D-A8C6-4864-BC57-D8D28C213017}" destId="{46148295-45D4-475E-9EA9-577FD27D1A5E}" srcOrd="2" destOrd="0" parTransId="{39B212E1-4423-4B10-81FF-BD05A83C0773}" sibTransId="{E419CC5A-1179-49FF-98B5-03CC652DCD4F}"/>
    <dgm:cxn modelId="{7359DDFE-6801-43BF-AB0D-5111D7A55C20}" type="presOf" srcId="{AE912A80-78AF-4B19-9347-5A04262A9C0B}" destId="{4EA49193-53EF-4B11-9E54-43C0231C9390}" srcOrd="0" destOrd="0" presId="urn:microsoft.com/office/officeart/2005/8/layout/vList6"/>
    <dgm:cxn modelId="{FE27F1B2-E257-4C2B-9581-3D693317809B}" type="presOf" srcId="{7CE0ACCB-5CE2-47F9-A8E7-00FCF3DC6553}" destId="{49D32A6C-CC26-42B0-AF38-BF09178A8D37}" srcOrd="0" destOrd="0" presId="urn:microsoft.com/office/officeart/2005/8/layout/vList6"/>
    <dgm:cxn modelId="{B97AA8FD-98BC-491B-BB07-82FCF9D107EE}" type="presOf" srcId="{2F0E475A-AA10-41E6-9F1B-BB48CE6E73AA}" destId="{3B360D7F-8E71-4400-A2EA-3C18AF6424C9}" srcOrd="0" destOrd="1" presId="urn:microsoft.com/office/officeart/2005/8/layout/vList6"/>
    <dgm:cxn modelId="{44A2E28B-A3C6-4D50-B1B4-51835F83ACC0}" srcId="{A4EEDF5C-00F7-427B-9B92-9D12D1399BE6}" destId="{E9B969F9-A953-4E00-BC38-6A1DCA5F7F7F}" srcOrd="2" destOrd="0" parTransId="{51820327-8EDA-438A-A0C5-B289A7D4FA21}" sibTransId="{B72121A5-9B7C-48C7-8D29-31A9968122BA}"/>
    <dgm:cxn modelId="{BAAAA924-FE25-4F06-A21E-24BC432988FE}" srcId="{8CFC0D69-5041-4A80-8B6A-6E9DBA643DB4}" destId="{3E9E72E8-B0F2-47CE-96EA-9C624A50BD12}" srcOrd="0" destOrd="0" parTransId="{FCD3C210-D947-4681-89B2-5CAFF1F84BD8}" sibTransId="{34E4D491-9930-4C9E-8F44-A852B4E0EB11}"/>
    <dgm:cxn modelId="{0E06C052-17C3-4AE7-B42F-DF7CEA80F936}" type="presOf" srcId="{27AC286D-A8C6-4864-BC57-D8D28C213017}" destId="{50B57749-645A-47D0-A608-E19BDABDF42C}" srcOrd="0" destOrd="0" presId="urn:microsoft.com/office/officeart/2005/8/layout/vList6"/>
    <dgm:cxn modelId="{C9F975F0-D214-4ABA-8340-C5AF69A621F6}" srcId="{27AC286D-A8C6-4864-BC57-D8D28C213017}" destId="{737170AE-7614-4705-A75C-D1B63C9F3F6C}" srcOrd="1" destOrd="0" parTransId="{A8AF164F-F467-450F-B79F-E9CF30408A93}" sibTransId="{BC6F6CD2-0E19-48C4-871D-B0DB8E592523}"/>
    <dgm:cxn modelId="{189568BA-12AC-4462-98D4-48080C97F3E5}" srcId="{7CE0ACCB-5CE2-47F9-A8E7-00FCF3DC6553}" destId="{2F0E475A-AA10-41E6-9F1B-BB48CE6E73AA}" srcOrd="1" destOrd="0" parTransId="{F444C112-510F-4A91-8B4A-8664BEB329BB}" sibTransId="{85F49F24-54C6-47FE-BD78-3D56FD08BFF7}"/>
    <dgm:cxn modelId="{D96CA592-AD78-4E24-85A7-63CB897E9F23}" type="presOf" srcId="{DE23292A-2D68-493B-92E9-72B2B469C209}" destId="{98499A16-9FA8-4147-B253-887D222B57F6}" srcOrd="0" destOrd="0" presId="urn:microsoft.com/office/officeart/2005/8/layout/vList6"/>
    <dgm:cxn modelId="{1F338EB3-F7B6-4214-B193-288DAA6562DC}" type="presOf" srcId="{7380F0C6-88DF-4DDB-9EFB-B81CBF70F9BE}" destId="{3DD9A19F-94BB-4864-A80C-31C4A3BC37EF}" srcOrd="0" destOrd="1" presId="urn:microsoft.com/office/officeart/2005/8/layout/vList6"/>
    <dgm:cxn modelId="{083FA230-F4B9-42EB-BF11-7EBB907075EB}" srcId="{27AC286D-A8C6-4864-BC57-D8D28C213017}" destId="{AE912A80-78AF-4B19-9347-5A04262A9C0B}" srcOrd="0" destOrd="0" parTransId="{9D00FE22-0FAD-4502-BDD1-D95718339A8B}" sibTransId="{7BA4C214-FF7F-432C-BA65-5E9CAD21BC5C}"/>
    <dgm:cxn modelId="{B8927ECA-A9BC-4DA1-842F-6141411BAC33}" srcId="{A4EEDF5C-00F7-427B-9B92-9D12D1399BE6}" destId="{7CE0ACCB-5CE2-47F9-A8E7-00FCF3DC6553}" srcOrd="0" destOrd="0" parTransId="{0F074009-8AEE-4C9D-9DFE-001BBD046132}" sibTransId="{D78A16C9-5E68-4650-BF09-84640B2C7175}"/>
    <dgm:cxn modelId="{F4DAF24B-1750-49CB-B48B-030D10D0BA96}" srcId="{DE23292A-2D68-493B-92E9-72B2B469C209}" destId="{70CBBBC1-AC4A-4BC7-90DF-2B0AA2DCFC8F}" srcOrd="1" destOrd="0" parTransId="{3F177FAF-8CD0-4091-9466-B3E0B36C7491}" sibTransId="{C5A11179-E84F-4465-9F1E-301F0F2FF307}"/>
    <dgm:cxn modelId="{C699C69F-42D0-4570-93BF-063C9CAAB99B}" type="presOf" srcId="{A4EEDF5C-00F7-427B-9B92-9D12D1399BE6}" destId="{58FC0401-3530-4ECB-A995-926662F3C945}" srcOrd="0" destOrd="0" presId="urn:microsoft.com/office/officeart/2005/8/layout/vList6"/>
    <dgm:cxn modelId="{1617C789-EB5E-4EAD-8758-1CDCA697B2D7}" type="presParOf" srcId="{58FC0401-3530-4ECB-A995-926662F3C945}" destId="{BEE7ABF6-AB3B-4D54-9F84-E1401E85BDA8}" srcOrd="0" destOrd="0" presId="urn:microsoft.com/office/officeart/2005/8/layout/vList6"/>
    <dgm:cxn modelId="{28F9EED3-8F15-4561-A147-658DED791C1A}" type="presParOf" srcId="{BEE7ABF6-AB3B-4D54-9F84-E1401E85BDA8}" destId="{49D32A6C-CC26-42B0-AF38-BF09178A8D37}" srcOrd="0" destOrd="0" presId="urn:microsoft.com/office/officeart/2005/8/layout/vList6"/>
    <dgm:cxn modelId="{1EC00B57-FF05-494D-A3E9-BA2E3C664EA8}" type="presParOf" srcId="{BEE7ABF6-AB3B-4D54-9F84-E1401E85BDA8}" destId="{3B360D7F-8E71-4400-A2EA-3C18AF6424C9}" srcOrd="1" destOrd="0" presId="urn:microsoft.com/office/officeart/2005/8/layout/vList6"/>
    <dgm:cxn modelId="{1BE470B1-8C21-4655-9762-C1EB505708FB}" type="presParOf" srcId="{58FC0401-3530-4ECB-A995-926662F3C945}" destId="{B2072F40-BEEC-43A5-AAAD-46CC84E03893}" srcOrd="1" destOrd="0" presId="urn:microsoft.com/office/officeart/2005/8/layout/vList6"/>
    <dgm:cxn modelId="{AE78ED6E-824E-40F2-9184-7E282E49EC89}" type="presParOf" srcId="{58FC0401-3530-4ECB-A995-926662F3C945}" destId="{1E5734FB-8E1B-47F3-9227-B8211058E955}" srcOrd="2" destOrd="0" presId="urn:microsoft.com/office/officeart/2005/8/layout/vList6"/>
    <dgm:cxn modelId="{04593DB7-DE70-45A3-86DF-94BC37FEC79A}" type="presParOf" srcId="{1E5734FB-8E1B-47F3-9227-B8211058E955}" destId="{AE53007F-4B08-4261-88B0-78507BB4FE1A}" srcOrd="0" destOrd="0" presId="urn:microsoft.com/office/officeart/2005/8/layout/vList6"/>
    <dgm:cxn modelId="{34370DCF-155F-462F-B23B-E9F2AF10F461}" type="presParOf" srcId="{1E5734FB-8E1B-47F3-9227-B8211058E955}" destId="{5B35457B-87D8-4AC4-829D-A769DF3A7447}" srcOrd="1" destOrd="0" presId="urn:microsoft.com/office/officeart/2005/8/layout/vList6"/>
    <dgm:cxn modelId="{E68378B9-29E2-4613-BC75-F1601E414FFE}" type="presParOf" srcId="{58FC0401-3530-4ECB-A995-926662F3C945}" destId="{CE5B2F51-FC59-476B-A26A-6E08E7C6CB00}" srcOrd="3" destOrd="0" presId="urn:microsoft.com/office/officeart/2005/8/layout/vList6"/>
    <dgm:cxn modelId="{913EDCCD-0D39-4987-B45E-D11FF0C0CE6B}" type="presParOf" srcId="{58FC0401-3530-4ECB-A995-926662F3C945}" destId="{9AC712B2-CF43-4D92-B62B-4C41C1B09F5B}" srcOrd="4" destOrd="0" presId="urn:microsoft.com/office/officeart/2005/8/layout/vList6"/>
    <dgm:cxn modelId="{05E1648B-4575-40EE-A260-C95A276AEC55}" type="presParOf" srcId="{9AC712B2-CF43-4D92-B62B-4C41C1B09F5B}" destId="{E4234D0D-66BB-4553-AA99-3397A7591094}" srcOrd="0" destOrd="0" presId="urn:microsoft.com/office/officeart/2005/8/layout/vList6"/>
    <dgm:cxn modelId="{FD264917-ECCA-4263-AE44-AE05FC563BEC}" type="presParOf" srcId="{9AC712B2-CF43-4D92-B62B-4C41C1B09F5B}" destId="{3DD9A19F-94BB-4864-A80C-31C4A3BC37EF}" srcOrd="1" destOrd="0" presId="urn:microsoft.com/office/officeart/2005/8/layout/vList6"/>
    <dgm:cxn modelId="{3258AF9C-AAAA-4DF2-9DDC-5D451BA30D1C}" type="presParOf" srcId="{58FC0401-3530-4ECB-A995-926662F3C945}" destId="{5A8D211B-93D6-479E-9EC9-C1DF97EC215C}" srcOrd="5" destOrd="0" presId="urn:microsoft.com/office/officeart/2005/8/layout/vList6"/>
    <dgm:cxn modelId="{E30CE44C-29E4-4CF6-A1FE-B381C6FBA2C7}" type="presParOf" srcId="{58FC0401-3530-4ECB-A995-926662F3C945}" destId="{4DB7B850-4966-4611-B447-9AEB56B22A67}" srcOrd="6" destOrd="0" presId="urn:microsoft.com/office/officeart/2005/8/layout/vList6"/>
    <dgm:cxn modelId="{285E0155-AD23-4C4E-9844-C83BAB7AC7EE}" type="presParOf" srcId="{4DB7B850-4966-4611-B447-9AEB56B22A67}" destId="{98499A16-9FA8-4147-B253-887D222B57F6}" srcOrd="0" destOrd="0" presId="urn:microsoft.com/office/officeart/2005/8/layout/vList6"/>
    <dgm:cxn modelId="{15F8B0BC-8825-45F9-A521-45DF2E5339C8}" type="presParOf" srcId="{4DB7B850-4966-4611-B447-9AEB56B22A67}" destId="{7A76D192-83C9-4B19-9BF9-A3F18AA8F40A}" srcOrd="1" destOrd="0" presId="urn:microsoft.com/office/officeart/2005/8/layout/vList6"/>
    <dgm:cxn modelId="{42DA73AE-B964-420B-BC70-891C43EB517F}" type="presParOf" srcId="{58FC0401-3530-4ECB-A995-926662F3C945}" destId="{B7565BB5-00C0-4906-B33F-0ABCBD6FDF9A}" srcOrd="7" destOrd="0" presId="urn:microsoft.com/office/officeart/2005/8/layout/vList6"/>
    <dgm:cxn modelId="{ECE14B23-7871-4A5A-8BF3-16A2D334819F}" type="presParOf" srcId="{58FC0401-3530-4ECB-A995-926662F3C945}" destId="{9B378DA4-4594-464F-BF74-2EDFE279B1AC}" srcOrd="8" destOrd="0" presId="urn:microsoft.com/office/officeart/2005/8/layout/vList6"/>
    <dgm:cxn modelId="{FDD5DFF7-5ED5-42A2-B73A-1709061FB3A4}" type="presParOf" srcId="{9B378DA4-4594-464F-BF74-2EDFE279B1AC}" destId="{A5E06B9A-1E5F-49DC-8882-D8191D0734F5}" srcOrd="0" destOrd="0" presId="urn:microsoft.com/office/officeart/2005/8/layout/vList6"/>
    <dgm:cxn modelId="{47D6AFE0-237A-4D29-8180-C0D4055A446C}" type="presParOf" srcId="{9B378DA4-4594-464F-BF74-2EDFE279B1AC}" destId="{E19C67C8-9791-477E-A19D-E444E36128E1}" srcOrd="1" destOrd="0" presId="urn:microsoft.com/office/officeart/2005/8/layout/vList6"/>
    <dgm:cxn modelId="{60C65F51-4059-47A0-AD37-F2DA780707A9}" type="presParOf" srcId="{58FC0401-3530-4ECB-A995-926662F3C945}" destId="{06805A3A-5395-4600-B2A8-88D378CFB59E}" srcOrd="9" destOrd="0" presId="urn:microsoft.com/office/officeart/2005/8/layout/vList6"/>
    <dgm:cxn modelId="{4BB7093A-B7F9-4748-8DC9-BC204F2C88D5}" type="presParOf" srcId="{58FC0401-3530-4ECB-A995-926662F3C945}" destId="{83687E4F-1B0D-40C3-9F97-4CFBA19FEA1D}" srcOrd="10" destOrd="0" presId="urn:microsoft.com/office/officeart/2005/8/layout/vList6"/>
    <dgm:cxn modelId="{2C36E83F-C17B-49EF-AD13-0225F453957F}" type="presParOf" srcId="{83687E4F-1B0D-40C3-9F97-4CFBA19FEA1D}" destId="{50B57749-645A-47D0-A608-E19BDABDF42C}" srcOrd="0" destOrd="0" presId="urn:microsoft.com/office/officeart/2005/8/layout/vList6"/>
    <dgm:cxn modelId="{C1064864-49D8-45B1-A9E4-A9A78CB9E1F5}" type="presParOf" srcId="{83687E4F-1B0D-40C3-9F97-4CFBA19FEA1D}" destId="{4EA49193-53EF-4B11-9E54-43C0231C9390}" srcOrd="1" destOrd="0" presId="urn:microsoft.com/office/officeart/2005/8/layout/vList6"/>
    <dgm:cxn modelId="{A60A91C3-04F2-48C8-825F-5B09D9CBE3D8}" type="presParOf" srcId="{58FC0401-3530-4ECB-A995-926662F3C945}" destId="{AC758801-B83B-4B7D-A1E3-9FFA5D97A3BF}" srcOrd="11" destOrd="0" presId="urn:microsoft.com/office/officeart/2005/8/layout/vList6"/>
    <dgm:cxn modelId="{4C51EF4D-BF0E-4C62-9EB6-1F41C8E74705}" type="presParOf" srcId="{58FC0401-3530-4ECB-A995-926662F3C945}" destId="{DC9469EC-FC6B-45F9-97EA-8E7A110B17F4}" srcOrd="12" destOrd="0" presId="urn:microsoft.com/office/officeart/2005/8/layout/vList6"/>
    <dgm:cxn modelId="{7E288BCB-DF69-44F1-B129-1E0F66CF03FC}" type="presParOf" srcId="{DC9469EC-FC6B-45F9-97EA-8E7A110B17F4}" destId="{A288EAC0-5F4A-4479-B8E4-7C96CBA8980D}" srcOrd="0" destOrd="0" presId="urn:microsoft.com/office/officeart/2005/8/layout/vList6"/>
    <dgm:cxn modelId="{C9B957E5-AB69-42A5-8EA9-AE9D37EE2752}" type="presParOf" srcId="{DC9469EC-FC6B-45F9-97EA-8E7A110B17F4}" destId="{1C9533D8-733D-4B60-908A-E8DF809F37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FE009-C196-43D2-BB78-9D9613B42147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7E4BA675-E471-4B22-91DB-6F1101B620EB}">
      <dgm:prSet phldrT="[Texto]" custT="1"/>
      <dgm:spPr/>
      <dgm:t>
        <a:bodyPr/>
        <a:lstStyle/>
        <a:p>
          <a:r>
            <a:rPr lang="pt-PT" sz="1600" b="1" dirty="0" smtClean="0"/>
            <a:t>Freguesia de Gâmbia, Ponte e Alto da Guerra</a:t>
          </a:r>
          <a:endParaRPr lang="pt-PT" sz="1600" b="1" dirty="0"/>
        </a:p>
      </dgm:t>
    </dgm:pt>
    <dgm:pt modelId="{A3797D76-2440-4384-8CA8-B0068922E10C}" type="parTrans" cxnId="{731CDD25-9804-4D58-929F-086D2A8D725D}">
      <dgm:prSet/>
      <dgm:spPr/>
      <dgm:t>
        <a:bodyPr/>
        <a:lstStyle/>
        <a:p>
          <a:endParaRPr lang="pt-PT" sz="2400" b="1"/>
        </a:p>
      </dgm:t>
    </dgm:pt>
    <dgm:pt modelId="{8C690FEE-96CF-4941-A3F0-90F50013D69E}" type="sibTrans" cxnId="{731CDD25-9804-4D58-929F-086D2A8D725D}">
      <dgm:prSet/>
      <dgm:spPr/>
      <dgm:t>
        <a:bodyPr/>
        <a:lstStyle/>
        <a:p>
          <a:endParaRPr lang="pt-PT" sz="2400" b="1"/>
        </a:p>
      </dgm:t>
    </dgm:pt>
    <dgm:pt modelId="{763C705F-4322-4674-ACC4-0076270B97F5}">
      <dgm:prSet phldrT="[Texto]" custT="1"/>
      <dgm:spPr/>
      <dgm:t>
        <a:bodyPr/>
        <a:lstStyle/>
        <a:p>
          <a:r>
            <a:rPr lang="pt-PT" sz="1600" b="1" dirty="0" smtClean="0"/>
            <a:t>Freguesia de São Sebastião</a:t>
          </a:r>
          <a:endParaRPr lang="pt-PT" sz="1600" b="1" dirty="0"/>
        </a:p>
      </dgm:t>
    </dgm:pt>
    <dgm:pt modelId="{F46A807E-E7B7-4D08-82C1-35ED383E64C7}" type="parTrans" cxnId="{1636BED8-BFB2-4053-9064-25EB5D77A675}">
      <dgm:prSet/>
      <dgm:spPr/>
      <dgm:t>
        <a:bodyPr/>
        <a:lstStyle/>
        <a:p>
          <a:endParaRPr lang="pt-PT" sz="2400" b="1"/>
        </a:p>
      </dgm:t>
    </dgm:pt>
    <dgm:pt modelId="{980A471A-A592-4C7E-9D89-95A7D2F784CC}" type="sibTrans" cxnId="{1636BED8-BFB2-4053-9064-25EB5D77A675}">
      <dgm:prSet/>
      <dgm:spPr/>
      <dgm:t>
        <a:bodyPr/>
        <a:lstStyle/>
        <a:p>
          <a:endParaRPr lang="pt-PT" sz="2400" b="1"/>
        </a:p>
      </dgm:t>
    </dgm:pt>
    <dgm:pt modelId="{763581E2-65E3-49D8-9797-E48D869198C4}">
      <dgm:prSet phldrT="[Texto]" custT="1"/>
      <dgm:spPr/>
      <dgm:t>
        <a:bodyPr/>
        <a:lstStyle/>
        <a:p>
          <a:r>
            <a:rPr lang="pt-PT" sz="1600" b="1" dirty="0" smtClean="0"/>
            <a:t>Freguesia do Sado</a:t>
          </a:r>
          <a:endParaRPr lang="pt-PT" sz="1600" b="1" dirty="0"/>
        </a:p>
      </dgm:t>
    </dgm:pt>
    <dgm:pt modelId="{92127911-4EE1-42AA-A179-96B4706B3E45}" type="parTrans" cxnId="{013AFE65-6FDC-43EA-BD73-F4951BAD3505}">
      <dgm:prSet/>
      <dgm:spPr/>
      <dgm:t>
        <a:bodyPr/>
        <a:lstStyle/>
        <a:p>
          <a:endParaRPr lang="pt-PT" sz="2400" b="1"/>
        </a:p>
      </dgm:t>
    </dgm:pt>
    <dgm:pt modelId="{F864B47A-553F-44E5-8859-0926DC512521}" type="sibTrans" cxnId="{013AFE65-6FDC-43EA-BD73-F4951BAD3505}">
      <dgm:prSet/>
      <dgm:spPr/>
      <dgm:t>
        <a:bodyPr/>
        <a:lstStyle/>
        <a:p>
          <a:endParaRPr lang="pt-PT" sz="2400" b="1"/>
        </a:p>
      </dgm:t>
    </dgm:pt>
    <dgm:pt modelId="{EE818AD2-F62F-4E4D-9543-C6BE7F64225B}">
      <dgm:prSet custT="1"/>
      <dgm:spPr/>
      <dgm:t>
        <a:bodyPr/>
        <a:lstStyle/>
        <a:p>
          <a:r>
            <a:rPr lang="pt-PT" sz="1600" b="1" dirty="0" smtClean="0"/>
            <a:t>União de Freguesias de Azeitão</a:t>
          </a:r>
          <a:endParaRPr lang="pt-PT" sz="1600" b="1" dirty="0"/>
        </a:p>
      </dgm:t>
    </dgm:pt>
    <dgm:pt modelId="{CAA27D78-C0D3-4FAC-9068-A76501E694B1}" type="parTrans" cxnId="{F16C47E8-559E-494C-87EB-27E138C94270}">
      <dgm:prSet/>
      <dgm:spPr/>
      <dgm:t>
        <a:bodyPr/>
        <a:lstStyle/>
        <a:p>
          <a:endParaRPr lang="pt-PT" sz="2400" b="1"/>
        </a:p>
      </dgm:t>
    </dgm:pt>
    <dgm:pt modelId="{785ADEF2-0350-4F2A-8F9D-58853875B7B2}" type="sibTrans" cxnId="{F16C47E8-559E-494C-87EB-27E138C94270}">
      <dgm:prSet/>
      <dgm:spPr/>
      <dgm:t>
        <a:bodyPr/>
        <a:lstStyle/>
        <a:p>
          <a:endParaRPr lang="pt-PT" sz="2400" b="1"/>
        </a:p>
      </dgm:t>
    </dgm:pt>
    <dgm:pt modelId="{76EB7308-2104-45FE-AF6E-C99F03176355}">
      <dgm:prSet custT="1"/>
      <dgm:spPr/>
      <dgm:t>
        <a:bodyPr/>
        <a:lstStyle/>
        <a:p>
          <a:r>
            <a:rPr lang="pt-PT" sz="1600" b="1" dirty="0" smtClean="0"/>
            <a:t>União de Freguesias de Setúbal</a:t>
          </a:r>
          <a:endParaRPr lang="pt-PT" sz="1600" b="1" dirty="0"/>
        </a:p>
      </dgm:t>
    </dgm:pt>
    <dgm:pt modelId="{94D13951-55EB-4C19-AB90-FAF1A0EBB689}" type="parTrans" cxnId="{FFDFECC5-BB45-4C84-A283-18922386F7FF}">
      <dgm:prSet/>
      <dgm:spPr/>
      <dgm:t>
        <a:bodyPr/>
        <a:lstStyle/>
        <a:p>
          <a:endParaRPr lang="pt-PT" sz="2400" b="1"/>
        </a:p>
      </dgm:t>
    </dgm:pt>
    <dgm:pt modelId="{7CF6CCD4-0314-4AB3-9D0D-50B492497E99}" type="sibTrans" cxnId="{FFDFECC5-BB45-4C84-A283-18922386F7FF}">
      <dgm:prSet/>
      <dgm:spPr/>
      <dgm:t>
        <a:bodyPr/>
        <a:lstStyle/>
        <a:p>
          <a:endParaRPr lang="pt-PT" sz="2400" b="1"/>
        </a:p>
      </dgm:t>
    </dgm:pt>
    <dgm:pt modelId="{B91E4478-DD0C-48C6-BBF8-38F592307E63}">
      <dgm:prSet custT="1"/>
      <dgm:spPr/>
      <dgm:t>
        <a:bodyPr/>
        <a:lstStyle/>
        <a:p>
          <a:r>
            <a:rPr lang="pt-PT" sz="1600" b="1" dirty="0" smtClean="0"/>
            <a:t>APPACDM</a:t>
          </a:r>
          <a:endParaRPr lang="pt-PT" sz="1600" b="1" dirty="0"/>
        </a:p>
      </dgm:t>
    </dgm:pt>
    <dgm:pt modelId="{594CA32D-AEBE-4946-A36B-A4B3E89DCD45}" type="parTrans" cxnId="{FAEAAE67-1455-42A6-8696-D9D42CA75F84}">
      <dgm:prSet/>
      <dgm:spPr/>
      <dgm:t>
        <a:bodyPr/>
        <a:lstStyle/>
        <a:p>
          <a:endParaRPr lang="pt-PT" sz="2400" b="1"/>
        </a:p>
      </dgm:t>
    </dgm:pt>
    <dgm:pt modelId="{C3515384-6E2C-4CA7-8556-50AF17B01B2D}" type="sibTrans" cxnId="{FAEAAE67-1455-42A6-8696-D9D42CA75F84}">
      <dgm:prSet/>
      <dgm:spPr/>
      <dgm:t>
        <a:bodyPr/>
        <a:lstStyle/>
        <a:p>
          <a:endParaRPr lang="pt-PT" sz="2400" b="1"/>
        </a:p>
      </dgm:t>
    </dgm:pt>
    <dgm:pt modelId="{B3CB3058-A9C0-4917-B3B7-D3D2523501F7}">
      <dgm:prSet custT="1"/>
      <dgm:spPr/>
      <dgm:t>
        <a:bodyPr/>
        <a:lstStyle/>
        <a:p>
          <a:r>
            <a:rPr lang="pt-PT" sz="1600" b="1" dirty="0" smtClean="0"/>
            <a:t>Associação de solidariedade social da Freguesia de Gâmbia, Pontes e Alto da Guerra</a:t>
          </a:r>
          <a:endParaRPr lang="pt-PT" sz="1600" b="1" dirty="0"/>
        </a:p>
      </dgm:t>
    </dgm:pt>
    <dgm:pt modelId="{3361DA9E-BC2C-4CA9-8BF1-90C5E3A91300}" type="parTrans" cxnId="{ABF2FB97-4B37-4D2F-B885-E0A6A61ABFDC}">
      <dgm:prSet/>
      <dgm:spPr/>
      <dgm:t>
        <a:bodyPr/>
        <a:lstStyle/>
        <a:p>
          <a:endParaRPr lang="pt-PT" sz="2400" b="1"/>
        </a:p>
      </dgm:t>
    </dgm:pt>
    <dgm:pt modelId="{79D84CF0-0170-481D-BD13-EA75A785EFE6}" type="sibTrans" cxnId="{ABF2FB97-4B37-4D2F-B885-E0A6A61ABFDC}">
      <dgm:prSet/>
      <dgm:spPr/>
      <dgm:t>
        <a:bodyPr/>
        <a:lstStyle/>
        <a:p>
          <a:endParaRPr lang="pt-PT" sz="2400" b="1"/>
        </a:p>
      </dgm:t>
    </dgm:pt>
    <dgm:pt modelId="{2C68BC95-1916-44B8-9739-21519FB0D1ED}">
      <dgm:prSet custT="1"/>
      <dgm:spPr/>
      <dgm:t>
        <a:bodyPr/>
        <a:lstStyle/>
        <a:p>
          <a:r>
            <a:rPr lang="pt-PT" sz="1600" b="1" dirty="0" smtClean="0"/>
            <a:t>Associação Batista </a:t>
          </a:r>
          <a:r>
            <a:rPr lang="pt-PT" sz="1600" b="1" dirty="0" err="1" smtClean="0"/>
            <a:t>Shalom</a:t>
          </a:r>
          <a:r>
            <a:rPr lang="pt-PT" sz="1600" b="1" dirty="0" smtClean="0"/>
            <a:t> – Voar Mais Alto</a:t>
          </a:r>
          <a:endParaRPr lang="pt-PT" sz="1600" b="1" dirty="0"/>
        </a:p>
      </dgm:t>
    </dgm:pt>
    <dgm:pt modelId="{0709331B-4506-4DCB-B6B3-45A62B2B17A3}" type="parTrans" cxnId="{0D58AA0E-0FEC-43F5-91E2-2BD763EE9859}">
      <dgm:prSet/>
      <dgm:spPr/>
      <dgm:t>
        <a:bodyPr/>
        <a:lstStyle/>
        <a:p>
          <a:endParaRPr lang="pt-PT" sz="2400" b="1"/>
        </a:p>
      </dgm:t>
    </dgm:pt>
    <dgm:pt modelId="{F329FAD8-110A-4B84-9A87-23AF22A8936A}" type="sibTrans" cxnId="{0D58AA0E-0FEC-43F5-91E2-2BD763EE9859}">
      <dgm:prSet/>
      <dgm:spPr/>
      <dgm:t>
        <a:bodyPr/>
        <a:lstStyle/>
        <a:p>
          <a:endParaRPr lang="pt-PT" sz="2400" b="1"/>
        </a:p>
      </dgm:t>
    </dgm:pt>
    <dgm:pt modelId="{314881F6-2C6D-46A4-81AF-0CE06716E0A2}">
      <dgm:prSet custT="1"/>
      <dgm:spPr/>
      <dgm:t>
        <a:bodyPr/>
        <a:lstStyle/>
        <a:p>
          <a:r>
            <a:rPr lang="pt-PT" sz="1600" b="1" dirty="0" smtClean="0"/>
            <a:t>Centro Comunitário de Bocage</a:t>
          </a:r>
          <a:endParaRPr lang="pt-PT" sz="1600" b="1" dirty="0"/>
        </a:p>
      </dgm:t>
    </dgm:pt>
    <dgm:pt modelId="{59B10DEA-07FA-469B-9483-700395AF12A8}" type="parTrans" cxnId="{F8C79E32-D47E-4F7D-9ED1-DC93F7548891}">
      <dgm:prSet/>
      <dgm:spPr/>
      <dgm:t>
        <a:bodyPr/>
        <a:lstStyle/>
        <a:p>
          <a:endParaRPr lang="pt-PT" sz="2400" b="1"/>
        </a:p>
      </dgm:t>
    </dgm:pt>
    <dgm:pt modelId="{E0F33DC8-7090-4060-9E6B-06373CF715C4}" type="sibTrans" cxnId="{F8C79E32-D47E-4F7D-9ED1-DC93F7548891}">
      <dgm:prSet/>
      <dgm:spPr/>
      <dgm:t>
        <a:bodyPr/>
        <a:lstStyle/>
        <a:p>
          <a:endParaRPr lang="pt-PT" sz="2400" b="1"/>
        </a:p>
      </dgm:t>
    </dgm:pt>
    <dgm:pt modelId="{1BE3387D-B210-4773-B8AC-1455DFC70070}">
      <dgm:prSet custT="1"/>
      <dgm:spPr/>
      <dgm:t>
        <a:bodyPr/>
        <a:lstStyle/>
        <a:p>
          <a:r>
            <a:rPr lang="pt-PT" sz="1600" b="1" dirty="0" smtClean="0"/>
            <a:t>Cáritas Diocesana – Centro Nossa senhora da Paz (Bela Vista)</a:t>
          </a:r>
          <a:endParaRPr lang="pt-PT" sz="1600" b="1" dirty="0"/>
        </a:p>
      </dgm:t>
    </dgm:pt>
    <dgm:pt modelId="{42B60F68-3C12-42C4-AF49-9011371E51F6}" type="parTrans" cxnId="{50BCF1A2-C5E8-4336-BFCB-7E6DDD93F389}">
      <dgm:prSet/>
      <dgm:spPr/>
      <dgm:t>
        <a:bodyPr/>
        <a:lstStyle/>
        <a:p>
          <a:endParaRPr lang="pt-PT" sz="2400" b="1"/>
        </a:p>
      </dgm:t>
    </dgm:pt>
    <dgm:pt modelId="{A4864DA2-6EA3-46FF-AD14-A6D7AD8F248B}" type="sibTrans" cxnId="{50BCF1A2-C5E8-4336-BFCB-7E6DDD93F389}">
      <dgm:prSet/>
      <dgm:spPr/>
      <dgm:t>
        <a:bodyPr/>
        <a:lstStyle/>
        <a:p>
          <a:endParaRPr lang="pt-PT" sz="2400" b="1"/>
        </a:p>
      </dgm:t>
    </dgm:pt>
    <dgm:pt modelId="{5C45BE12-5F17-4EF7-BFDF-618D43322E2E}">
      <dgm:prSet custT="1"/>
      <dgm:spPr/>
      <dgm:t>
        <a:bodyPr/>
        <a:lstStyle/>
        <a:p>
          <a:r>
            <a:rPr lang="pt-PT" sz="1600" b="1" dirty="0" smtClean="0"/>
            <a:t>Sede da Junta de Freguesia do Sado</a:t>
          </a:r>
          <a:endParaRPr lang="pt-PT" sz="1600" b="1" dirty="0"/>
        </a:p>
      </dgm:t>
    </dgm:pt>
    <dgm:pt modelId="{5B5EFD1C-D27E-4F36-A4C1-B187D7601745}" type="parTrans" cxnId="{C59F5E89-E8D3-4577-AB53-457CF46C535E}">
      <dgm:prSet/>
      <dgm:spPr/>
      <dgm:t>
        <a:bodyPr/>
        <a:lstStyle/>
        <a:p>
          <a:endParaRPr lang="pt-PT" sz="2400" b="1"/>
        </a:p>
      </dgm:t>
    </dgm:pt>
    <dgm:pt modelId="{EBD2CD26-76AF-42F6-813A-6F5B7AA3EA9F}" type="sibTrans" cxnId="{C59F5E89-E8D3-4577-AB53-457CF46C535E}">
      <dgm:prSet/>
      <dgm:spPr/>
      <dgm:t>
        <a:bodyPr/>
        <a:lstStyle/>
        <a:p>
          <a:endParaRPr lang="pt-PT" sz="2400" b="1"/>
        </a:p>
      </dgm:t>
    </dgm:pt>
    <dgm:pt modelId="{7F8075AC-4D39-4C18-8DC1-0F1BCC4FD410}">
      <dgm:prSet custT="1"/>
      <dgm:spPr/>
      <dgm:t>
        <a:bodyPr/>
        <a:lstStyle/>
        <a:p>
          <a:r>
            <a:rPr lang="pt-PT" sz="1600" b="1" dirty="0" smtClean="0"/>
            <a:t>Sede do Rancho Folclórico das Praias do Sado</a:t>
          </a:r>
          <a:endParaRPr lang="pt-PT" sz="1600" b="1" dirty="0"/>
        </a:p>
      </dgm:t>
    </dgm:pt>
    <dgm:pt modelId="{84EA57C8-33B2-44B1-8C17-5C8BEB43D1E1}" type="parTrans" cxnId="{38EBB824-25D2-4EFE-B2D6-37723EC017BD}">
      <dgm:prSet/>
      <dgm:spPr/>
      <dgm:t>
        <a:bodyPr/>
        <a:lstStyle/>
        <a:p>
          <a:endParaRPr lang="pt-PT" sz="2400" b="1"/>
        </a:p>
      </dgm:t>
    </dgm:pt>
    <dgm:pt modelId="{FDF5D42B-9C1E-462B-9156-85E0442A9734}" type="sibTrans" cxnId="{38EBB824-25D2-4EFE-B2D6-37723EC017BD}">
      <dgm:prSet/>
      <dgm:spPr/>
      <dgm:t>
        <a:bodyPr/>
        <a:lstStyle/>
        <a:p>
          <a:endParaRPr lang="pt-PT" sz="2400" b="1"/>
        </a:p>
      </dgm:t>
    </dgm:pt>
    <dgm:pt modelId="{FA70830D-9AAD-4A1A-A206-28C5FE3E75BD}">
      <dgm:prSet custT="1"/>
      <dgm:spPr/>
      <dgm:t>
        <a:bodyPr/>
        <a:lstStyle/>
        <a:p>
          <a:r>
            <a:rPr lang="pt-PT" sz="1600" b="1" dirty="0" smtClean="0"/>
            <a:t>AURPIA</a:t>
          </a:r>
          <a:endParaRPr lang="pt-PT" sz="1600" b="1" dirty="0"/>
        </a:p>
      </dgm:t>
    </dgm:pt>
    <dgm:pt modelId="{3B8939AD-6C26-4B34-8E71-D00EE6D8A5D4}" type="parTrans" cxnId="{6D022467-A5AB-43C1-9007-A788F0C15903}">
      <dgm:prSet/>
      <dgm:spPr/>
      <dgm:t>
        <a:bodyPr/>
        <a:lstStyle/>
        <a:p>
          <a:endParaRPr lang="pt-PT" sz="2400" b="1"/>
        </a:p>
      </dgm:t>
    </dgm:pt>
    <dgm:pt modelId="{78C659F4-F2C6-4E4B-AA8C-AAEA2812EB52}" type="sibTrans" cxnId="{6D022467-A5AB-43C1-9007-A788F0C15903}">
      <dgm:prSet/>
      <dgm:spPr/>
      <dgm:t>
        <a:bodyPr/>
        <a:lstStyle/>
        <a:p>
          <a:endParaRPr lang="pt-PT" sz="2400" b="1"/>
        </a:p>
      </dgm:t>
    </dgm:pt>
    <dgm:pt modelId="{B63C354B-F2B8-483D-BD97-1FEC9C9ED598}">
      <dgm:prSet custT="1"/>
      <dgm:spPr/>
      <dgm:t>
        <a:bodyPr/>
        <a:lstStyle/>
        <a:p>
          <a:r>
            <a:rPr lang="pt-PT" sz="1600" b="1" dirty="0" smtClean="0"/>
            <a:t>Santa Casa da Misericórdia de Azeitão</a:t>
          </a:r>
          <a:endParaRPr lang="pt-PT" sz="1600" b="1" dirty="0"/>
        </a:p>
      </dgm:t>
    </dgm:pt>
    <dgm:pt modelId="{F2C0D822-4F63-4F38-999E-F135D456FE16}" type="parTrans" cxnId="{374E42D7-3CF9-42F8-88ED-C22C31D065F1}">
      <dgm:prSet/>
      <dgm:spPr/>
      <dgm:t>
        <a:bodyPr/>
        <a:lstStyle/>
        <a:p>
          <a:endParaRPr lang="pt-PT" sz="2400" b="1"/>
        </a:p>
      </dgm:t>
    </dgm:pt>
    <dgm:pt modelId="{E495BB09-54DF-4A27-934D-76C56D7DBAF7}" type="sibTrans" cxnId="{374E42D7-3CF9-42F8-88ED-C22C31D065F1}">
      <dgm:prSet/>
      <dgm:spPr/>
      <dgm:t>
        <a:bodyPr/>
        <a:lstStyle/>
        <a:p>
          <a:endParaRPr lang="pt-PT" sz="2400" b="1"/>
        </a:p>
      </dgm:t>
    </dgm:pt>
    <dgm:pt modelId="{034E8E86-E18F-4DA6-94E8-FCC5E5617F31}">
      <dgm:prSet custT="1"/>
      <dgm:spPr/>
      <dgm:t>
        <a:bodyPr/>
        <a:lstStyle/>
        <a:p>
          <a:r>
            <a:rPr lang="pt-PT" sz="1600" b="1" dirty="0" smtClean="0"/>
            <a:t>Santa Casa da Misericórdia de Setúbal - CATI</a:t>
          </a:r>
          <a:endParaRPr lang="pt-PT" sz="1600" b="1" dirty="0"/>
        </a:p>
      </dgm:t>
    </dgm:pt>
    <dgm:pt modelId="{9CEC43B1-B3F7-4145-9BBB-C68EC6DDB301}" type="parTrans" cxnId="{47E47509-533C-4827-BE84-4E00E05DE065}">
      <dgm:prSet/>
      <dgm:spPr/>
      <dgm:t>
        <a:bodyPr/>
        <a:lstStyle/>
        <a:p>
          <a:endParaRPr lang="pt-PT" sz="2400" b="1"/>
        </a:p>
      </dgm:t>
    </dgm:pt>
    <dgm:pt modelId="{FBEC562A-8A25-405C-B4EB-6C31296B34D4}" type="sibTrans" cxnId="{47E47509-533C-4827-BE84-4E00E05DE065}">
      <dgm:prSet/>
      <dgm:spPr/>
      <dgm:t>
        <a:bodyPr/>
        <a:lstStyle/>
        <a:p>
          <a:endParaRPr lang="pt-PT" sz="2400" b="1"/>
        </a:p>
      </dgm:t>
    </dgm:pt>
    <dgm:pt modelId="{F08AD260-D660-43D5-958A-5D3545864D04}" type="pres">
      <dgm:prSet presAssocID="{57CFE009-C196-43D2-BB78-9D9613B421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C0396CA-9008-4FDF-9065-0D176F1611D4}" type="pres">
      <dgm:prSet presAssocID="{7E4BA675-E471-4B22-91DB-6F1101B620EB}" presName="parentLin" presStyleCnt="0"/>
      <dgm:spPr/>
    </dgm:pt>
    <dgm:pt modelId="{DAC7AC29-4A4F-4FF2-851B-8EA726A97C67}" type="pres">
      <dgm:prSet presAssocID="{7E4BA675-E471-4B22-91DB-6F1101B620EB}" presName="parentLeftMargin" presStyleLbl="node1" presStyleIdx="0" presStyleCnt="5"/>
      <dgm:spPr/>
      <dgm:t>
        <a:bodyPr/>
        <a:lstStyle/>
        <a:p>
          <a:endParaRPr lang="pt-PT"/>
        </a:p>
      </dgm:t>
    </dgm:pt>
    <dgm:pt modelId="{CD2E5A6E-0B33-4902-9384-5B23824F26B5}" type="pres">
      <dgm:prSet presAssocID="{7E4BA675-E471-4B22-91DB-6F1101B620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AB395C-C5EF-4A26-B776-65A24674B58F}" type="pres">
      <dgm:prSet presAssocID="{7E4BA675-E471-4B22-91DB-6F1101B620EB}" presName="negativeSpace" presStyleCnt="0"/>
      <dgm:spPr/>
    </dgm:pt>
    <dgm:pt modelId="{FF2A6610-DC36-4AA4-8C8A-A8DB5C203674}" type="pres">
      <dgm:prSet presAssocID="{7E4BA675-E471-4B22-91DB-6F1101B620E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8A23A4D-EE9B-423C-BCF8-AB9AE5F35414}" type="pres">
      <dgm:prSet presAssocID="{8C690FEE-96CF-4941-A3F0-90F50013D69E}" presName="spaceBetweenRectangles" presStyleCnt="0"/>
      <dgm:spPr/>
    </dgm:pt>
    <dgm:pt modelId="{7FF31078-D603-4F3C-9351-DF6FD2D8BD97}" type="pres">
      <dgm:prSet presAssocID="{763C705F-4322-4674-ACC4-0076270B97F5}" presName="parentLin" presStyleCnt="0"/>
      <dgm:spPr/>
    </dgm:pt>
    <dgm:pt modelId="{D202D0E6-22FE-4C72-B420-191EE52BEAE7}" type="pres">
      <dgm:prSet presAssocID="{763C705F-4322-4674-ACC4-0076270B97F5}" presName="parentLeftMargin" presStyleLbl="node1" presStyleIdx="0" presStyleCnt="5"/>
      <dgm:spPr/>
      <dgm:t>
        <a:bodyPr/>
        <a:lstStyle/>
        <a:p>
          <a:endParaRPr lang="pt-PT"/>
        </a:p>
      </dgm:t>
    </dgm:pt>
    <dgm:pt modelId="{96589C81-8DCA-435B-A4B9-8EF186D15D7E}" type="pres">
      <dgm:prSet presAssocID="{763C705F-4322-4674-ACC4-0076270B97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BE0FF0-1EC0-4875-96AA-1DB414594C4E}" type="pres">
      <dgm:prSet presAssocID="{763C705F-4322-4674-ACC4-0076270B97F5}" presName="negativeSpace" presStyleCnt="0"/>
      <dgm:spPr/>
    </dgm:pt>
    <dgm:pt modelId="{AA53707C-7256-4EF1-A687-66C745FEBA29}" type="pres">
      <dgm:prSet presAssocID="{763C705F-4322-4674-ACC4-0076270B97F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E22697-11EA-43C9-A2AC-FFC3C25903B5}" type="pres">
      <dgm:prSet presAssocID="{980A471A-A592-4C7E-9D89-95A7D2F784CC}" presName="spaceBetweenRectangles" presStyleCnt="0"/>
      <dgm:spPr/>
    </dgm:pt>
    <dgm:pt modelId="{A71C7E1F-42AA-4D43-9586-F8F65F1C335A}" type="pres">
      <dgm:prSet presAssocID="{763581E2-65E3-49D8-9797-E48D869198C4}" presName="parentLin" presStyleCnt="0"/>
      <dgm:spPr/>
    </dgm:pt>
    <dgm:pt modelId="{F99A7A33-D63C-4F7B-A1A2-638F8DB89389}" type="pres">
      <dgm:prSet presAssocID="{763581E2-65E3-49D8-9797-E48D869198C4}" presName="parentLeftMargin" presStyleLbl="node1" presStyleIdx="1" presStyleCnt="5"/>
      <dgm:spPr/>
      <dgm:t>
        <a:bodyPr/>
        <a:lstStyle/>
        <a:p>
          <a:endParaRPr lang="pt-PT"/>
        </a:p>
      </dgm:t>
    </dgm:pt>
    <dgm:pt modelId="{C7CB60B3-5DF3-45A1-B55D-7B3C8132C5E9}" type="pres">
      <dgm:prSet presAssocID="{763581E2-65E3-49D8-9797-E48D869198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E09BBD-30F6-4955-A037-EF809BB687BB}" type="pres">
      <dgm:prSet presAssocID="{763581E2-65E3-49D8-9797-E48D869198C4}" presName="negativeSpace" presStyleCnt="0"/>
      <dgm:spPr/>
    </dgm:pt>
    <dgm:pt modelId="{71B0FEC3-11AD-45E6-9741-8C0959795DAA}" type="pres">
      <dgm:prSet presAssocID="{763581E2-65E3-49D8-9797-E48D869198C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B1B8D6-06EF-4F8F-B3F3-EE5937FC6910}" type="pres">
      <dgm:prSet presAssocID="{F864B47A-553F-44E5-8859-0926DC512521}" presName="spaceBetweenRectangles" presStyleCnt="0"/>
      <dgm:spPr/>
    </dgm:pt>
    <dgm:pt modelId="{D37A19AF-0FA9-4C82-B9A1-D88907FFF138}" type="pres">
      <dgm:prSet presAssocID="{EE818AD2-F62F-4E4D-9543-C6BE7F64225B}" presName="parentLin" presStyleCnt="0"/>
      <dgm:spPr/>
    </dgm:pt>
    <dgm:pt modelId="{333AF36C-89BB-4339-9CEC-9A42393331ED}" type="pres">
      <dgm:prSet presAssocID="{EE818AD2-F62F-4E4D-9543-C6BE7F64225B}" presName="parentLeftMargin" presStyleLbl="node1" presStyleIdx="2" presStyleCnt="5"/>
      <dgm:spPr/>
      <dgm:t>
        <a:bodyPr/>
        <a:lstStyle/>
        <a:p>
          <a:endParaRPr lang="pt-PT"/>
        </a:p>
      </dgm:t>
    </dgm:pt>
    <dgm:pt modelId="{FB0A973E-EA78-410A-9CB1-1A11AEBCF9B3}" type="pres">
      <dgm:prSet presAssocID="{EE818AD2-F62F-4E4D-9543-C6BE7F6422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ADAD50-7F2C-44EA-BD32-2B7FC0CB6442}" type="pres">
      <dgm:prSet presAssocID="{EE818AD2-F62F-4E4D-9543-C6BE7F64225B}" presName="negativeSpace" presStyleCnt="0"/>
      <dgm:spPr/>
    </dgm:pt>
    <dgm:pt modelId="{3FB4F87A-93FC-42CB-AD61-7EBCB2C931DF}" type="pres">
      <dgm:prSet presAssocID="{EE818AD2-F62F-4E4D-9543-C6BE7F64225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0AC302-1FB0-4D69-9F8F-ACF5538A93D8}" type="pres">
      <dgm:prSet presAssocID="{785ADEF2-0350-4F2A-8F9D-58853875B7B2}" presName="spaceBetweenRectangles" presStyleCnt="0"/>
      <dgm:spPr/>
    </dgm:pt>
    <dgm:pt modelId="{F3CCD32F-1F88-4E40-803C-517A540FFD79}" type="pres">
      <dgm:prSet presAssocID="{76EB7308-2104-45FE-AF6E-C99F03176355}" presName="parentLin" presStyleCnt="0"/>
      <dgm:spPr/>
    </dgm:pt>
    <dgm:pt modelId="{D0BD44C5-B818-4B50-8654-5ABA4952987E}" type="pres">
      <dgm:prSet presAssocID="{76EB7308-2104-45FE-AF6E-C99F03176355}" presName="parentLeftMargin" presStyleLbl="node1" presStyleIdx="3" presStyleCnt="5"/>
      <dgm:spPr/>
      <dgm:t>
        <a:bodyPr/>
        <a:lstStyle/>
        <a:p>
          <a:endParaRPr lang="pt-PT"/>
        </a:p>
      </dgm:t>
    </dgm:pt>
    <dgm:pt modelId="{07D647E5-CA98-4719-A384-10878057ED9D}" type="pres">
      <dgm:prSet presAssocID="{76EB7308-2104-45FE-AF6E-C99F0317635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3E3BAA-F229-4DC1-A803-4BD9D05CA617}" type="pres">
      <dgm:prSet presAssocID="{76EB7308-2104-45FE-AF6E-C99F03176355}" presName="negativeSpace" presStyleCnt="0"/>
      <dgm:spPr/>
    </dgm:pt>
    <dgm:pt modelId="{42224D1A-8752-40F9-9A46-098AF9748118}" type="pres">
      <dgm:prSet presAssocID="{76EB7308-2104-45FE-AF6E-C99F0317635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7E47509-533C-4827-BE84-4E00E05DE065}" srcId="{76EB7308-2104-45FE-AF6E-C99F03176355}" destId="{034E8E86-E18F-4DA6-94E8-FCC5E5617F31}" srcOrd="1" destOrd="0" parTransId="{9CEC43B1-B3F7-4145-9BBB-C68EC6DDB301}" sibTransId="{FBEC562A-8A25-405C-B4EB-6C31296B34D4}"/>
    <dgm:cxn modelId="{7A2973C6-0F8E-453F-911E-1F7792138CE7}" type="presOf" srcId="{B63C354B-F2B8-483D-BD97-1FEC9C9ED598}" destId="{3FB4F87A-93FC-42CB-AD61-7EBCB2C931DF}" srcOrd="0" destOrd="1" presId="urn:microsoft.com/office/officeart/2005/8/layout/list1"/>
    <dgm:cxn modelId="{5C74E354-9C6F-4B89-8E6A-C46C2CD36584}" type="presOf" srcId="{EE818AD2-F62F-4E4D-9543-C6BE7F64225B}" destId="{333AF36C-89BB-4339-9CEC-9A42393331ED}" srcOrd="0" destOrd="0" presId="urn:microsoft.com/office/officeart/2005/8/layout/list1"/>
    <dgm:cxn modelId="{F8C79E32-D47E-4F7D-9ED1-DC93F7548891}" srcId="{763C705F-4322-4674-ACC4-0076270B97F5}" destId="{314881F6-2C6D-46A4-81AF-0CE06716E0A2}" srcOrd="0" destOrd="0" parTransId="{59B10DEA-07FA-469B-9483-700395AF12A8}" sibTransId="{E0F33DC8-7090-4060-9E6B-06373CF715C4}"/>
    <dgm:cxn modelId="{6EB1680B-284A-4EA2-B117-9076E569A1F4}" type="presOf" srcId="{FA70830D-9AAD-4A1A-A206-28C5FE3E75BD}" destId="{3FB4F87A-93FC-42CB-AD61-7EBCB2C931DF}" srcOrd="0" destOrd="0" presId="urn:microsoft.com/office/officeart/2005/8/layout/list1"/>
    <dgm:cxn modelId="{3996AC25-321E-4F3F-8F7C-0C3B5E7C0383}" type="presOf" srcId="{5C45BE12-5F17-4EF7-BFDF-618D43322E2E}" destId="{71B0FEC3-11AD-45E6-9741-8C0959795DAA}" srcOrd="0" destOrd="0" presId="urn:microsoft.com/office/officeart/2005/8/layout/list1"/>
    <dgm:cxn modelId="{35FE38D7-3C93-4C8A-A5FC-C97D3E8706A1}" type="presOf" srcId="{763581E2-65E3-49D8-9797-E48D869198C4}" destId="{F99A7A33-D63C-4F7B-A1A2-638F8DB89389}" srcOrd="0" destOrd="0" presId="urn:microsoft.com/office/officeart/2005/8/layout/list1"/>
    <dgm:cxn modelId="{013AFE65-6FDC-43EA-BD73-F4951BAD3505}" srcId="{57CFE009-C196-43D2-BB78-9D9613B42147}" destId="{763581E2-65E3-49D8-9797-E48D869198C4}" srcOrd="2" destOrd="0" parTransId="{92127911-4EE1-42AA-A179-96B4706B3E45}" sibTransId="{F864B47A-553F-44E5-8859-0926DC512521}"/>
    <dgm:cxn modelId="{F16BEE4D-8076-49ED-9348-1713FB84B90C}" type="presOf" srcId="{763581E2-65E3-49D8-9797-E48D869198C4}" destId="{C7CB60B3-5DF3-45A1-B55D-7B3C8132C5E9}" srcOrd="1" destOrd="0" presId="urn:microsoft.com/office/officeart/2005/8/layout/list1"/>
    <dgm:cxn modelId="{DAD142E4-CA7B-4255-BE0B-82FE76FA9289}" type="presOf" srcId="{76EB7308-2104-45FE-AF6E-C99F03176355}" destId="{07D647E5-CA98-4719-A384-10878057ED9D}" srcOrd="1" destOrd="0" presId="urn:microsoft.com/office/officeart/2005/8/layout/list1"/>
    <dgm:cxn modelId="{BDEFA542-FC49-41E6-9447-07ADCA360975}" type="presOf" srcId="{314881F6-2C6D-46A4-81AF-0CE06716E0A2}" destId="{AA53707C-7256-4EF1-A687-66C745FEBA29}" srcOrd="0" destOrd="0" presId="urn:microsoft.com/office/officeart/2005/8/layout/list1"/>
    <dgm:cxn modelId="{3B6BD3E9-B010-4850-BA72-C0924D37BB94}" type="presOf" srcId="{EE818AD2-F62F-4E4D-9543-C6BE7F64225B}" destId="{FB0A973E-EA78-410A-9CB1-1A11AEBCF9B3}" srcOrd="1" destOrd="0" presId="urn:microsoft.com/office/officeart/2005/8/layout/list1"/>
    <dgm:cxn modelId="{3F2A9B76-8F01-4524-9CB0-BCC4BCB5CD7C}" type="presOf" srcId="{034E8E86-E18F-4DA6-94E8-FCC5E5617F31}" destId="{42224D1A-8752-40F9-9A46-098AF9748118}" srcOrd="0" destOrd="1" presId="urn:microsoft.com/office/officeart/2005/8/layout/list1"/>
    <dgm:cxn modelId="{55224123-986C-4194-A8E4-B7C0B55583A6}" type="presOf" srcId="{763C705F-4322-4674-ACC4-0076270B97F5}" destId="{D202D0E6-22FE-4C72-B420-191EE52BEAE7}" srcOrd="0" destOrd="0" presId="urn:microsoft.com/office/officeart/2005/8/layout/list1"/>
    <dgm:cxn modelId="{CBD8ADD5-D8AE-4875-BF81-819FEEF886C0}" type="presOf" srcId="{7E4BA675-E471-4B22-91DB-6F1101B620EB}" destId="{CD2E5A6E-0B33-4902-9384-5B23824F26B5}" srcOrd="1" destOrd="0" presId="urn:microsoft.com/office/officeart/2005/8/layout/list1"/>
    <dgm:cxn modelId="{50BCF1A2-C5E8-4336-BFCB-7E6DDD93F389}" srcId="{763C705F-4322-4674-ACC4-0076270B97F5}" destId="{1BE3387D-B210-4773-B8AC-1455DFC70070}" srcOrd="1" destOrd="0" parTransId="{42B60F68-3C12-42C4-AF49-9011371E51F6}" sibTransId="{A4864DA2-6EA3-46FF-AD14-A6D7AD8F248B}"/>
    <dgm:cxn modelId="{374E42D7-3CF9-42F8-88ED-C22C31D065F1}" srcId="{EE818AD2-F62F-4E4D-9543-C6BE7F64225B}" destId="{B63C354B-F2B8-483D-BD97-1FEC9C9ED598}" srcOrd="1" destOrd="0" parTransId="{F2C0D822-4F63-4F38-999E-F135D456FE16}" sibTransId="{E495BB09-54DF-4A27-934D-76C56D7DBAF7}"/>
    <dgm:cxn modelId="{C59F5E89-E8D3-4577-AB53-457CF46C535E}" srcId="{763581E2-65E3-49D8-9797-E48D869198C4}" destId="{5C45BE12-5F17-4EF7-BFDF-618D43322E2E}" srcOrd="0" destOrd="0" parTransId="{5B5EFD1C-D27E-4F36-A4C1-B187D7601745}" sibTransId="{EBD2CD26-76AF-42F6-813A-6F5B7AA3EA9F}"/>
    <dgm:cxn modelId="{5EFEBA26-FA90-42D5-BA24-05B3E18544D8}" type="presOf" srcId="{7F8075AC-4D39-4C18-8DC1-0F1BCC4FD410}" destId="{71B0FEC3-11AD-45E6-9741-8C0959795DAA}" srcOrd="0" destOrd="1" presId="urn:microsoft.com/office/officeart/2005/8/layout/list1"/>
    <dgm:cxn modelId="{1B4EE1F1-1FC8-4B7E-8D69-03A3937F9B6E}" type="presOf" srcId="{1BE3387D-B210-4773-B8AC-1455DFC70070}" destId="{AA53707C-7256-4EF1-A687-66C745FEBA29}" srcOrd="0" destOrd="1" presId="urn:microsoft.com/office/officeart/2005/8/layout/list1"/>
    <dgm:cxn modelId="{F16C47E8-559E-494C-87EB-27E138C94270}" srcId="{57CFE009-C196-43D2-BB78-9D9613B42147}" destId="{EE818AD2-F62F-4E4D-9543-C6BE7F64225B}" srcOrd="3" destOrd="0" parTransId="{CAA27D78-C0D3-4FAC-9068-A76501E694B1}" sibTransId="{785ADEF2-0350-4F2A-8F9D-58853875B7B2}"/>
    <dgm:cxn modelId="{490DCA03-0EFD-4A4B-B3AA-1AD2DD61D1D5}" type="presOf" srcId="{B3CB3058-A9C0-4917-B3B7-D3D2523501F7}" destId="{FF2A6610-DC36-4AA4-8C8A-A8DB5C203674}" srcOrd="0" destOrd="0" presId="urn:microsoft.com/office/officeart/2005/8/layout/list1"/>
    <dgm:cxn modelId="{FFDFECC5-BB45-4C84-A283-18922386F7FF}" srcId="{57CFE009-C196-43D2-BB78-9D9613B42147}" destId="{76EB7308-2104-45FE-AF6E-C99F03176355}" srcOrd="4" destOrd="0" parTransId="{94D13951-55EB-4C19-AB90-FAF1A0EBB689}" sibTransId="{7CF6CCD4-0314-4AB3-9D0D-50B492497E99}"/>
    <dgm:cxn modelId="{E9DCBC14-15F1-4C0F-96CA-24A2882146AE}" type="presOf" srcId="{57CFE009-C196-43D2-BB78-9D9613B42147}" destId="{F08AD260-D660-43D5-958A-5D3545864D04}" srcOrd="0" destOrd="0" presId="urn:microsoft.com/office/officeart/2005/8/layout/list1"/>
    <dgm:cxn modelId="{E14E0F9A-5A1B-4F79-B0D5-07FD7AAD4893}" type="presOf" srcId="{2C68BC95-1916-44B8-9739-21519FB0D1ED}" destId="{FF2A6610-DC36-4AA4-8C8A-A8DB5C203674}" srcOrd="0" destOrd="1" presId="urn:microsoft.com/office/officeart/2005/8/layout/list1"/>
    <dgm:cxn modelId="{FAEAAE67-1455-42A6-8696-D9D42CA75F84}" srcId="{76EB7308-2104-45FE-AF6E-C99F03176355}" destId="{B91E4478-DD0C-48C6-BBF8-38F592307E63}" srcOrd="0" destOrd="0" parTransId="{594CA32D-AEBE-4946-A36B-A4B3E89DCD45}" sibTransId="{C3515384-6E2C-4CA7-8556-50AF17B01B2D}"/>
    <dgm:cxn modelId="{38EBB824-25D2-4EFE-B2D6-37723EC017BD}" srcId="{763581E2-65E3-49D8-9797-E48D869198C4}" destId="{7F8075AC-4D39-4C18-8DC1-0F1BCC4FD410}" srcOrd="1" destOrd="0" parTransId="{84EA57C8-33B2-44B1-8C17-5C8BEB43D1E1}" sibTransId="{FDF5D42B-9C1E-462B-9156-85E0442A9734}"/>
    <dgm:cxn modelId="{645C9246-7127-49D3-A096-0A9B37B47C9B}" type="presOf" srcId="{B91E4478-DD0C-48C6-BBF8-38F592307E63}" destId="{42224D1A-8752-40F9-9A46-098AF9748118}" srcOrd="0" destOrd="0" presId="urn:microsoft.com/office/officeart/2005/8/layout/list1"/>
    <dgm:cxn modelId="{ABF2FB97-4B37-4D2F-B885-E0A6A61ABFDC}" srcId="{7E4BA675-E471-4B22-91DB-6F1101B620EB}" destId="{B3CB3058-A9C0-4917-B3B7-D3D2523501F7}" srcOrd="0" destOrd="0" parTransId="{3361DA9E-BC2C-4CA9-8BF1-90C5E3A91300}" sibTransId="{79D84CF0-0170-481D-BD13-EA75A785EFE6}"/>
    <dgm:cxn modelId="{333F0C3D-29B6-40CB-BA05-80D59C75B126}" type="presOf" srcId="{76EB7308-2104-45FE-AF6E-C99F03176355}" destId="{D0BD44C5-B818-4B50-8654-5ABA4952987E}" srcOrd="0" destOrd="0" presId="urn:microsoft.com/office/officeart/2005/8/layout/list1"/>
    <dgm:cxn modelId="{F1DC273A-73BD-4042-A9BD-DFDD598BE219}" type="presOf" srcId="{7E4BA675-E471-4B22-91DB-6F1101B620EB}" destId="{DAC7AC29-4A4F-4FF2-851B-8EA726A97C67}" srcOrd="0" destOrd="0" presId="urn:microsoft.com/office/officeart/2005/8/layout/list1"/>
    <dgm:cxn modelId="{6D022467-A5AB-43C1-9007-A788F0C15903}" srcId="{EE818AD2-F62F-4E4D-9543-C6BE7F64225B}" destId="{FA70830D-9AAD-4A1A-A206-28C5FE3E75BD}" srcOrd="0" destOrd="0" parTransId="{3B8939AD-6C26-4B34-8E71-D00EE6D8A5D4}" sibTransId="{78C659F4-F2C6-4E4B-AA8C-AAEA2812EB52}"/>
    <dgm:cxn modelId="{1636BED8-BFB2-4053-9064-25EB5D77A675}" srcId="{57CFE009-C196-43D2-BB78-9D9613B42147}" destId="{763C705F-4322-4674-ACC4-0076270B97F5}" srcOrd="1" destOrd="0" parTransId="{F46A807E-E7B7-4D08-82C1-35ED383E64C7}" sibTransId="{980A471A-A592-4C7E-9D89-95A7D2F784CC}"/>
    <dgm:cxn modelId="{0D58AA0E-0FEC-43F5-91E2-2BD763EE9859}" srcId="{7E4BA675-E471-4B22-91DB-6F1101B620EB}" destId="{2C68BC95-1916-44B8-9739-21519FB0D1ED}" srcOrd="1" destOrd="0" parTransId="{0709331B-4506-4DCB-B6B3-45A62B2B17A3}" sibTransId="{F329FAD8-110A-4B84-9A87-23AF22A8936A}"/>
    <dgm:cxn modelId="{92744AA3-4D9B-4DF9-8817-3BD9E4F98E55}" type="presOf" srcId="{763C705F-4322-4674-ACC4-0076270B97F5}" destId="{96589C81-8DCA-435B-A4B9-8EF186D15D7E}" srcOrd="1" destOrd="0" presId="urn:microsoft.com/office/officeart/2005/8/layout/list1"/>
    <dgm:cxn modelId="{731CDD25-9804-4D58-929F-086D2A8D725D}" srcId="{57CFE009-C196-43D2-BB78-9D9613B42147}" destId="{7E4BA675-E471-4B22-91DB-6F1101B620EB}" srcOrd="0" destOrd="0" parTransId="{A3797D76-2440-4384-8CA8-B0068922E10C}" sibTransId="{8C690FEE-96CF-4941-A3F0-90F50013D69E}"/>
    <dgm:cxn modelId="{B16E110D-E629-4AA5-9A12-C9C814D1CB44}" type="presParOf" srcId="{F08AD260-D660-43D5-958A-5D3545864D04}" destId="{8C0396CA-9008-4FDF-9065-0D176F1611D4}" srcOrd="0" destOrd="0" presId="urn:microsoft.com/office/officeart/2005/8/layout/list1"/>
    <dgm:cxn modelId="{BA90E44A-8783-470A-9C8A-A1488D0B403A}" type="presParOf" srcId="{8C0396CA-9008-4FDF-9065-0D176F1611D4}" destId="{DAC7AC29-4A4F-4FF2-851B-8EA726A97C67}" srcOrd="0" destOrd="0" presId="urn:microsoft.com/office/officeart/2005/8/layout/list1"/>
    <dgm:cxn modelId="{F2ACB262-0B78-4BD5-9849-E6993A1DECE3}" type="presParOf" srcId="{8C0396CA-9008-4FDF-9065-0D176F1611D4}" destId="{CD2E5A6E-0B33-4902-9384-5B23824F26B5}" srcOrd="1" destOrd="0" presId="urn:microsoft.com/office/officeart/2005/8/layout/list1"/>
    <dgm:cxn modelId="{6CAB9304-B8A3-45AF-A782-EF7954BE0E87}" type="presParOf" srcId="{F08AD260-D660-43D5-958A-5D3545864D04}" destId="{47AB395C-C5EF-4A26-B776-65A24674B58F}" srcOrd="1" destOrd="0" presId="urn:microsoft.com/office/officeart/2005/8/layout/list1"/>
    <dgm:cxn modelId="{2B57706C-C085-4FF5-9E38-9543279F2D8C}" type="presParOf" srcId="{F08AD260-D660-43D5-958A-5D3545864D04}" destId="{FF2A6610-DC36-4AA4-8C8A-A8DB5C203674}" srcOrd="2" destOrd="0" presId="urn:microsoft.com/office/officeart/2005/8/layout/list1"/>
    <dgm:cxn modelId="{882A04D4-9F2A-4BA8-A8FB-A575C6338EBF}" type="presParOf" srcId="{F08AD260-D660-43D5-958A-5D3545864D04}" destId="{C8A23A4D-EE9B-423C-BCF8-AB9AE5F35414}" srcOrd="3" destOrd="0" presId="urn:microsoft.com/office/officeart/2005/8/layout/list1"/>
    <dgm:cxn modelId="{6EF0B763-E1D6-4996-A8A7-4E39375ABA23}" type="presParOf" srcId="{F08AD260-D660-43D5-958A-5D3545864D04}" destId="{7FF31078-D603-4F3C-9351-DF6FD2D8BD97}" srcOrd="4" destOrd="0" presId="urn:microsoft.com/office/officeart/2005/8/layout/list1"/>
    <dgm:cxn modelId="{03846C5B-B934-4A5C-B852-8EEF18F0F9C5}" type="presParOf" srcId="{7FF31078-D603-4F3C-9351-DF6FD2D8BD97}" destId="{D202D0E6-22FE-4C72-B420-191EE52BEAE7}" srcOrd="0" destOrd="0" presId="urn:microsoft.com/office/officeart/2005/8/layout/list1"/>
    <dgm:cxn modelId="{E2192BB4-A5B5-4485-ABAD-D7B0C4896BE0}" type="presParOf" srcId="{7FF31078-D603-4F3C-9351-DF6FD2D8BD97}" destId="{96589C81-8DCA-435B-A4B9-8EF186D15D7E}" srcOrd="1" destOrd="0" presId="urn:microsoft.com/office/officeart/2005/8/layout/list1"/>
    <dgm:cxn modelId="{7D546A22-E3C4-4AB6-8FD1-3A2513B104B4}" type="presParOf" srcId="{F08AD260-D660-43D5-958A-5D3545864D04}" destId="{C6BE0FF0-1EC0-4875-96AA-1DB414594C4E}" srcOrd="5" destOrd="0" presId="urn:microsoft.com/office/officeart/2005/8/layout/list1"/>
    <dgm:cxn modelId="{66AB319A-4A03-4A6F-88B0-0277D4E35A90}" type="presParOf" srcId="{F08AD260-D660-43D5-958A-5D3545864D04}" destId="{AA53707C-7256-4EF1-A687-66C745FEBA29}" srcOrd="6" destOrd="0" presId="urn:microsoft.com/office/officeart/2005/8/layout/list1"/>
    <dgm:cxn modelId="{F614D777-D0F0-492B-AD0A-BBF74F0F4927}" type="presParOf" srcId="{F08AD260-D660-43D5-958A-5D3545864D04}" destId="{EFE22697-11EA-43C9-A2AC-FFC3C25903B5}" srcOrd="7" destOrd="0" presId="urn:microsoft.com/office/officeart/2005/8/layout/list1"/>
    <dgm:cxn modelId="{98CD29D4-DE71-4D88-BD09-168159C9EA80}" type="presParOf" srcId="{F08AD260-D660-43D5-958A-5D3545864D04}" destId="{A71C7E1F-42AA-4D43-9586-F8F65F1C335A}" srcOrd="8" destOrd="0" presId="urn:microsoft.com/office/officeart/2005/8/layout/list1"/>
    <dgm:cxn modelId="{DF2BD569-2F95-4C1D-82B6-19598BD5D725}" type="presParOf" srcId="{A71C7E1F-42AA-4D43-9586-F8F65F1C335A}" destId="{F99A7A33-D63C-4F7B-A1A2-638F8DB89389}" srcOrd="0" destOrd="0" presId="urn:microsoft.com/office/officeart/2005/8/layout/list1"/>
    <dgm:cxn modelId="{1AAB1646-BE0F-4476-BC49-636669A58E0D}" type="presParOf" srcId="{A71C7E1F-42AA-4D43-9586-F8F65F1C335A}" destId="{C7CB60B3-5DF3-45A1-B55D-7B3C8132C5E9}" srcOrd="1" destOrd="0" presId="urn:microsoft.com/office/officeart/2005/8/layout/list1"/>
    <dgm:cxn modelId="{344BD14B-00F3-4179-8EA9-DA3331E35BC8}" type="presParOf" srcId="{F08AD260-D660-43D5-958A-5D3545864D04}" destId="{92E09BBD-30F6-4955-A037-EF809BB687BB}" srcOrd="9" destOrd="0" presId="urn:microsoft.com/office/officeart/2005/8/layout/list1"/>
    <dgm:cxn modelId="{303807FD-D43B-4D42-99B3-F6B9DD1A4E8A}" type="presParOf" srcId="{F08AD260-D660-43D5-958A-5D3545864D04}" destId="{71B0FEC3-11AD-45E6-9741-8C0959795DAA}" srcOrd="10" destOrd="0" presId="urn:microsoft.com/office/officeart/2005/8/layout/list1"/>
    <dgm:cxn modelId="{F69700E6-33A7-4214-85DA-77F80F964ECE}" type="presParOf" srcId="{F08AD260-D660-43D5-958A-5D3545864D04}" destId="{7DB1B8D6-06EF-4F8F-B3F3-EE5937FC6910}" srcOrd="11" destOrd="0" presId="urn:microsoft.com/office/officeart/2005/8/layout/list1"/>
    <dgm:cxn modelId="{86378F0E-1D9B-4A32-9606-36223A06C47D}" type="presParOf" srcId="{F08AD260-D660-43D5-958A-5D3545864D04}" destId="{D37A19AF-0FA9-4C82-B9A1-D88907FFF138}" srcOrd="12" destOrd="0" presId="urn:microsoft.com/office/officeart/2005/8/layout/list1"/>
    <dgm:cxn modelId="{6B6BAAAF-B1C1-4A39-AA44-9880AC262528}" type="presParOf" srcId="{D37A19AF-0FA9-4C82-B9A1-D88907FFF138}" destId="{333AF36C-89BB-4339-9CEC-9A42393331ED}" srcOrd="0" destOrd="0" presId="urn:microsoft.com/office/officeart/2005/8/layout/list1"/>
    <dgm:cxn modelId="{47C0A19D-C9BC-47B6-9543-5F83B1004276}" type="presParOf" srcId="{D37A19AF-0FA9-4C82-B9A1-D88907FFF138}" destId="{FB0A973E-EA78-410A-9CB1-1A11AEBCF9B3}" srcOrd="1" destOrd="0" presId="urn:microsoft.com/office/officeart/2005/8/layout/list1"/>
    <dgm:cxn modelId="{B573B42A-0F26-4E04-9269-4937E69D71DF}" type="presParOf" srcId="{F08AD260-D660-43D5-958A-5D3545864D04}" destId="{DEADAD50-7F2C-44EA-BD32-2B7FC0CB6442}" srcOrd="13" destOrd="0" presId="urn:microsoft.com/office/officeart/2005/8/layout/list1"/>
    <dgm:cxn modelId="{9BEAEDDB-EFFD-40AB-8AAC-54B919DDE8F8}" type="presParOf" srcId="{F08AD260-D660-43D5-958A-5D3545864D04}" destId="{3FB4F87A-93FC-42CB-AD61-7EBCB2C931DF}" srcOrd="14" destOrd="0" presId="urn:microsoft.com/office/officeart/2005/8/layout/list1"/>
    <dgm:cxn modelId="{C161A27D-3775-4C7C-BD6D-F60116B1C419}" type="presParOf" srcId="{F08AD260-D660-43D5-958A-5D3545864D04}" destId="{640AC302-1FB0-4D69-9F8F-ACF5538A93D8}" srcOrd="15" destOrd="0" presId="urn:microsoft.com/office/officeart/2005/8/layout/list1"/>
    <dgm:cxn modelId="{3A503F7A-45AB-4682-B156-88CD563A9791}" type="presParOf" srcId="{F08AD260-D660-43D5-958A-5D3545864D04}" destId="{F3CCD32F-1F88-4E40-803C-517A540FFD79}" srcOrd="16" destOrd="0" presId="urn:microsoft.com/office/officeart/2005/8/layout/list1"/>
    <dgm:cxn modelId="{4EB526CE-9ED7-456C-8EB4-53FC4B04C189}" type="presParOf" srcId="{F3CCD32F-1F88-4E40-803C-517A540FFD79}" destId="{D0BD44C5-B818-4B50-8654-5ABA4952987E}" srcOrd="0" destOrd="0" presId="urn:microsoft.com/office/officeart/2005/8/layout/list1"/>
    <dgm:cxn modelId="{D324D1F6-4EEE-44FE-AC47-7F6D114E36CF}" type="presParOf" srcId="{F3CCD32F-1F88-4E40-803C-517A540FFD79}" destId="{07D647E5-CA98-4719-A384-10878057ED9D}" srcOrd="1" destOrd="0" presId="urn:microsoft.com/office/officeart/2005/8/layout/list1"/>
    <dgm:cxn modelId="{482640BE-860A-4AE3-9DE0-5D8BC2A7F44F}" type="presParOf" srcId="{F08AD260-D660-43D5-958A-5D3545864D04}" destId="{EA3E3BAA-F229-4DC1-A803-4BD9D05CA617}" srcOrd="17" destOrd="0" presId="urn:microsoft.com/office/officeart/2005/8/layout/list1"/>
    <dgm:cxn modelId="{463B7CAE-7601-405E-934B-60171A561F49}" type="presParOf" srcId="{F08AD260-D660-43D5-958A-5D3545864D04}" destId="{42224D1A-8752-40F9-9A46-098AF97481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0D7F-8E71-4400-A2EA-3C18AF6424C9}">
      <dsp:nvSpPr>
        <dsp:cNvPr id="0" name=""/>
        <dsp:cNvSpPr/>
      </dsp:nvSpPr>
      <dsp:spPr>
        <a:xfrm>
          <a:off x="3992880" y="4930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Comissão Municipal de proteção Civil/Subcomissão de saúde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CMS/SMPCB</a:t>
          </a:r>
          <a:endParaRPr lang="pt-PT" sz="1400" b="1" kern="1200" dirty="0"/>
        </a:p>
      </dsp:txBody>
      <dsp:txXfrm>
        <a:off x="3992880" y="97038"/>
        <a:ext cx="5712996" cy="552649"/>
      </dsp:txXfrm>
    </dsp:sp>
    <dsp:sp modelId="{49D32A6C-CC26-42B0-AF38-BF09178A8D37}">
      <dsp:nvSpPr>
        <dsp:cNvPr id="0" name=""/>
        <dsp:cNvSpPr/>
      </dsp:nvSpPr>
      <dsp:spPr>
        <a:xfrm>
          <a:off x="0" y="4930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Coordenação</a:t>
          </a:r>
          <a:endParaRPr lang="pt-PT" sz="1600" b="1" kern="1200" dirty="0"/>
        </a:p>
      </dsp:txBody>
      <dsp:txXfrm>
        <a:off x="35971" y="40901"/>
        <a:ext cx="3920938" cy="664923"/>
      </dsp:txXfrm>
    </dsp:sp>
    <dsp:sp modelId="{5B35457B-87D8-4AC4-829D-A769DF3A7447}">
      <dsp:nvSpPr>
        <dsp:cNvPr id="0" name=""/>
        <dsp:cNvSpPr/>
      </dsp:nvSpPr>
      <dsp:spPr>
        <a:xfrm>
          <a:off x="3992880" y="815483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ACES Arrábida, CMS/DISOC, Centro Distrital de Segurança Social de Setúbal, Centro Hospitalar de Setúbal, PSP, GNR, CPCJ.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Juntas de Freguesia</a:t>
          </a:r>
          <a:endParaRPr lang="pt-PT" sz="1400" b="1" kern="1200" dirty="0"/>
        </a:p>
      </dsp:txBody>
      <dsp:txXfrm>
        <a:off x="3992880" y="907591"/>
        <a:ext cx="5712996" cy="552649"/>
      </dsp:txXfrm>
    </dsp:sp>
    <dsp:sp modelId="{AE53007F-4B08-4261-88B0-78507BB4FE1A}">
      <dsp:nvSpPr>
        <dsp:cNvPr id="0" name=""/>
        <dsp:cNvSpPr/>
      </dsp:nvSpPr>
      <dsp:spPr>
        <a:xfrm>
          <a:off x="0" y="815483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Identificação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 de pessoas</a:t>
          </a:r>
          <a:endParaRPr lang="pt-PT" sz="1600" b="1" kern="1200" dirty="0"/>
        </a:p>
      </dsp:txBody>
      <dsp:txXfrm>
        <a:off x="35971" y="851454"/>
        <a:ext cx="3920938" cy="664923"/>
      </dsp:txXfrm>
    </dsp:sp>
    <dsp:sp modelId="{3DD9A19F-94BB-4864-A80C-31C4A3BC37EF}">
      <dsp:nvSpPr>
        <dsp:cNvPr id="0" name=""/>
        <dsp:cNvSpPr/>
      </dsp:nvSpPr>
      <dsp:spPr>
        <a:xfrm>
          <a:off x="3992880" y="1626035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CMS/SMPCB/DISOC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Parceiros (CLAS)</a:t>
          </a:r>
          <a:endParaRPr lang="pt-PT" sz="1400" b="1" kern="1200" dirty="0"/>
        </a:p>
      </dsp:txBody>
      <dsp:txXfrm>
        <a:off x="3992880" y="1718143"/>
        <a:ext cx="5712996" cy="552649"/>
      </dsp:txXfrm>
    </dsp:sp>
    <dsp:sp modelId="{E4234D0D-66BB-4553-AA99-3397A7591094}">
      <dsp:nvSpPr>
        <dsp:cNvPr id="0" name=""/>
        <dsp:cNvSpPr/>
      </dsp:nvSpPr>
      <dsp:spPr>
        <a:xfrm>
          <a:off x="0" y="1626035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Abrigos</a:t>
          </a:r>
          <a:endParaRPr lang="pt-PT" sz="1600" b="1" kern="1200" dirty="0"/>
        </a:p>
      </dsp:txBody>
      <dsp:txXfrm>
        <a:off x="35971" y="1662006"/>
        <a:ext cx="3920938" cy="664923"/>
      </dsp:txXfrm>
    </dsp:sp>
    <dsp:sp modelId="{7A76D192-83C9-4B19-9BF9-A3F18AA8F40A}">
      <dsp:nvSpPr>
        <dsp:cNvPr id="0" name=""/>
        <dsp:cNvSpPr/>
      </dsp:nvSpPr>
      <dsp:spPr>
        <a:xfrm>
          <a:off x="3992880" y="2436587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CMS/CBSS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Bombeiros Voluntários de Setúbal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Juntas de Freguesia</a:t>
          </a:r>
          <a:endParaRPr lang="pt-PT" sz="1400" b="1" kern="1200" dirty="0"/>
        </a:p>
      </dsp:txBody>
      <dsp:txXfrm>
        <a:off x="3992880" y="2528695"/>
        <a:ext cx="5712996" cy="552649"/>
      </dsp:txXfrm>
    </dsp:sp>
    <dsp:sp modelId="{98499A16-9FA8-4147-B253-887D222B57F6}">
      <dsp:nvSpPr>
        <dsp:cNvPr id="0" name=""/>
        <dsp:cNvSpPr/>
      </dsp:nvSpPr>
      <dsp:spPr>
        <a:xfrm>
          <a:off x="0" y="2436587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Transporte</a:t>
          </a:r>
          <a:endParaRPr lang="pt-PT" sz="1600" b="1" kern="1200" dirty="0"/>
        </a:p>
      </dsp:txBody>
      <dsp:txXfrm>
        <a:off x="35971" y="2472558"/>
        <a:ext cx="3920938" cy="664923"/>
      </dsp:txXfrm>
    </dsp:sp>
    <dsp:sp modelId="{E19C67C8-9791-477E-A19D-E444E36128E1}">
      <dsp:nvSpPr>
        <dsp:cNvPr id="0" name=""/>
        <dsp:cNvSpPr/>
      </dsp:nvSpPr>
      <dsp:spPr>
        <a:xfrm>
          <a:off x="3992880" y="3247139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CMS/DISOC/SMPCB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Parceiros (CLAS)</a:t>
          </a:r>
          <a:endParaRPr lang="pt-PT" sz="1400" b="1" kern="1200" dirty="0"/>
        </a:p>
      </dsp:txBody>
      <dsp:txXfrm>
        <a:off x="3992880" y="3339247"/>
        <a:ext cx="5712996" cy="552649"/>
      </dsp:txXfrm>
    </dsp:sp>
    <dsp:sp modelId="{A5E06B9A-1E5F-49DC-8882-D8191D0734F5}">
      <dsp:nvSpPr>
        <dsp:cNvPr id="0" name=""/>
        <dsp:cNvSpPr/>
      </dsp:nvSpPr>
      <dsp:spPr>
        <a:xfrm>
          <a:off x="0" y="3247139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Alimentação</a:t>
          </a:r>
          <a:endParaRPr lang="pt-PT" sz="1400" b="1" kern="1200" dirty="0"/>
        </a:p>
      </dsp:txBody>
      <dsp:txXfrm>
        <a:off x="35971" y="3283110"/>
        <a:ext cx="3920938" cy="664923"/>
      </dsp:txXfrm>
    </dsp:sp>
    <dsp:sp modelId="{4EA49193-53EF-4B11-9E54-43C0231C9390}">
      <dsp:nvSpPr>
        <dsp:cNvPr id="0" name=""/>
        <dsp:cNvSpPr/>
      </dsp:nvSpPr>
      <dsp:spPr>
        <a:xfrm>
          <a:off x="3992880" y="4057692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CMS/DISOC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Centro Distrital de Segurança Social de Setúbal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Parceiros (CLAS)</a:t>
          </a:r>
          <a:endParaRPr lang="pt-PT" sz="1400" b="1" kern="1200" dirty="0"/>
        </a:p>
      </dsp:txBody>
      <dsp:txXfrm>
        <a:off x="3992880" y="4149800"/>
        <a:ext cx="5712996" cy="552649"/>
      </dsp:txXfrm>
    </dsp:sp>
    <dsp:sp modelId="{50B57749-645A-47D0-A608-E19BDABDF42C}">
      <dsp:nvSpPr>
        <dsp:cNvPr id="0" name=""/>
        <dsp:cNvSpPr/>
      </dsp:nvSpPr>
      <dsp:spPr>
        <a:xfrm>
          <a:off x="0" y="4057692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Apoio</a:t>
          </a:r>
          <a:r>
            <a:rPr lang="pt-PT" sz="1400" b="1" kern="1200" dirty="0" smtClean="0"/>
            <a:t> Social</a:t>
          </a:r>
          <a:endParaRPr lang="pt-PT" sz="1400" b="1" kern="1200" dirty="0"/>
        </a:p>
      </dsp:txBody>
      <dsp:txXfrm>
        <a:off x="35971" y="4093663"/>
        <a:ext cx="3920938" cy="664923"/>
      </dsp:txXfrm>
    </dsp:sp>
    <dsp:sp modelId="{1C9533D8-733D-4B60-908A-E8DF809F3723}">
      <dsp:nvSpPr>
        <dsp:cNvPr id="0" name=""/>
        <dsp:cNvSpPr/>
      </dsp:nvSpPr>
      <dsp:spPr>
        <a:xfrm>
          <a:off x="3992880" y="4868244"/>
          <a:ext cx="5989320" cy="73686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Centro Hospitalar de Setúbal</a:t>
          </a:r>
          <a:endParaRPr lang="pt-PT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b="1" kern="1200" dirty="0" smtClean="0"/>
            <a:t>ACES Arrábida</a:t>
          </a:r>
          <a:endParaRPr lang="pt-PT" sz="1400" b="1" kern="1200" dirty="0"/>
        </a:p>
      </dsp:txBody>
      <dsp:txXfrm>
        <a:off x="3992880" y="4960352"/>
        <a:ext cx="5712996" cy="552649"/>
      </dsp:txXfrm>
    </dsp:sp>
    <dsp:sp modelId="{A288EAC0-5F4A-4479-B8E4-7C96CBA8980D}">
      <dsp:nvSpPr>
        <dsp:cNvPr id="0" name=""/>
        <dsp:cNvSpPr/>
      </dsp:nvSpPr>
      <dsp:spPr>
        <a:xfrm>
          <a:off x="0" y="4868244"/>
          <a:ext cx="3992880" cy="736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/>
            <a:t>Apoio </a:t>
          </a:r>
          <a:r>
            <a:rPr lang="pt-PT" sz="1600" b="1" kern="1200" dirty="0" smtClean="0"/>
            <a:t>Médico</a:t>
          </a:r>
          <a:endParaRPr lang="pt-PT" sz="1400" b="1" kern="1200" dirty="0"/>
        </a:p>
      </dsp:txBody>
      <dsp:txXfrm>
        <a:off x="35971" y="4904215"/>
        <a:ext cx="3920938" cy="664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A6610-DC36-4AA4-8C8A-A8DB5C203674}">
      <dsp:nvSpPr>
        <dsp:cNvPr id="0" name=""/>
        <dsp:cNvSpPr/>
      </dsp:nvSpPr>
      <dsp:spPr>
        <a:xfrm>
          <a:off x="0" y="226599"/>
          <a:ext cx="1082040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08280" rIns="8397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Associação de solidariedade social da Freguesia de Gâmbia, Pontes e Alto da Guerra</a:t>
          </a:r>
          <a:endParaRPr lang="pt-PT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Associação Batista </a:t>
          </a:r>
          <a:r>
            <a:rPr lang="pt-PT" sz="1600" b="1" kern="1200" dirty="0" err="1" smtClean="0"/>
            <a:t>Shalom</a:t>
          </a:r>
          <a:r>
            <a:rPr lang="pt-PT" sz="1600" b="1" kern="1200" dirty="0" smtClean="0"/>
            <a:t> – Voar Mais Alto</a:t>
          </a:r>
          <a:endParaRPr lang="pt-PT" sz="1600" b="1" kern="1200" dirty="0"/>
        </a:p>
      </dsp:txBody>
      <dsp:txXfrm>
        <a:off x="0" y="226599"/>
        <a:ext cx="10820400" cy="819000"/>
      </dsp:txXfrm>
    </dsp:sp>
    <dsp:sp modelId="{CD2E5A6E-0B33-4902-9384-5B23824F26B5}">
      <dsp:nvSpPr>
        <dsp:cNvPr id="0" name=""/>
        <dsp:cNvSpPr/>
      </dsp:nvSpPr>
      <dsp:spPr>
        <a:xfrm>
          <a:off x="541020" y="78999"/>
          <a:ext cx="7574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Freguesia de Gâmbia, Ponte e Alto da Guerra</a:t>
          </a:r>
          <a:endParaRPr lang="pt-PT" sz="1600" b="1" kern="1200" dirty="0"/>
        </a:p>
      </dsp:txBody>
      <dsp:txXfrm>
        <a:off x="555430" y="93409"/>
        <a:ext cx="7545460" cy="266380"/>
      </dsp:txXfrm>
    </dsp:sp>
    <dsp:sp modelId="{AA53707C-7256-4EF1-A687-66C745FEBA29}">
      <dsp:nvSpPr>
        <dsp:cNvPr id="0" name=""/>
        <dsp:cNvSpPr/>
      </dsp:nvSpPr>
      <dsp:spPr>
        <a:xfrm>
          <a:off x="0" y="1247199"/>
          <a:ext cx="1082040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08280" rIns="8397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Centro Comunitário de Bocage</a:t>
          </a:r>
          <a:endParaRPr lang="pt-PT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Cáritas Diocesana – Centro Nossa senhora da Paz (Bela Vista)</a:t>
          </a:r>
          <a:endParaRPr lang="pt-PT" sz="1600" b="1" kern="1200" dirty="0"/>
        </a:p>
      </dsp:txBody>
      <dsp:txXfrm>
        <a:off x="0" y="1247199"/>
        <a:ext cx="10820400" cy="819000"/>
      </dsp:txXfrm>
    </dsp:sp>
    <dsp:sp modelId="{96589C81-8DCA-435B-A4B9-8EF186D15D7E}">
      <dsp:nvSpPr>
        <dsp:cNvPr id="0" name=""/>
        <dsp:cNvSpPr/>
      </dsp:nvSpPr>
      <dsp:spPr>
        <a:xfrm>
          <a:off x="541020" y="1099599"/>
          <a:ext cx="7574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Freguesia de São Sebastião</a:t>
          </a:r>
          <a:endParaRPr lang="pt-PT" sz="1600" b="1" kern="1200" dirty="0"/>
        </a:p>
      </dsp:txBody>
      <dsp:txXfrm>
        <a:off x="555430" y="1114009"/>
        <a:ext cx="7545460" cy="266380"/>
      </dsp:txXfrm>
    </dsp:sp>
    <dsp:sp modelId="{71B0FEC3-11AD-45E6-9741-8C0959795DAA}">
      <dsp:nvSpPr>
        <dsp:cNvPr id="0" name=""/>
        <dsp:cNvSpPr/>
      </dsp:nvSpPr>
      <dsp:spPr>
        <a:xfrm>
          <a:off x="0" y="2267799"/>
          <a:ext cx="1082040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08280" rIns="8397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Sede da Junta de Freguesia do Sado</a:t>
          </a:r>
          <a:endParaRPr lang="pt-PT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Sede do Rancho Folclórico das Praias do Sado</a:t>
          </a:r>
          <a:endParaRPr lang="pt-PT" sz="1600" b="1" kern="1200" dirty="0"/>
        </a:p>
      </dsp:txBody>
      <dsp:txXfrm>
        <a:off x="0" y="2267799"/>
        <a:ext cx="10820400" cy="819000"/>
      </dsp:txXfrm>
    </dsp:sp>
    <dsp:sp modelId="{C7CB60B3-5DF3-45A1-B55D-7B3C8132C5E9}">
      <dsp:nvSpPr>
        <dsp:cNvPr id="0" name=""/>
        <dsp:cNvSpPr/>
      </dsp:nvSpPr>
      <dsp:spPr>
        <a:xfrm>
          <a:off x="541020" y="2120199"/>
          <a:ext cx="7574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Freguesia do Sado</a:t>
          </a:r>
          <a:endParaRPr lang="pt-PT" sz="1600" b="1" kern="1200" dirty="0"/>
        </a:p>
      </dsp:txBody>
      <dsp:txXfrm>
        <a:off x="555430" y="2134609"/>
        <a:ext cx="7545460" cy="266380"/>
      </dsp:txXfrm>
    </dsp:sp>
    <dsp:sp modelId="{3FB4F87A-93FC-42CB-AD61-7EBCB2C931DF}">
      <dsp:nvSpPr>
        <dsp:cNvPr id="0" name=""/>
        <dsp:cNvSpPr/>
      </dsp:nvSpPr>
      <dsp:spPr>
        <a:xfrm>
          <a:off x="0" y="3288399"/>
          <a:ext cx="1082040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08280" rIns="8397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AURPIA</a:t>
          </a:r>
          <a:endParaRPr lang="pt-PT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Santa Casa da Misericórdia de Azeitão</a:t>
          </a:r>
          <a:endParaRPr lang="pt-PT" sz="1600" b="1" kern="1200" dirty="0"/>
        </a:p>
      </dsp:txBody>
      <dsp:txXfrm>
        <a:off x="0" y="3288399"/>
        <a:ext cx="10820400" cy="819000"/>
      </dsp:txXfrm>
    </dsp:sp>
    <dsp:sp modelId="{FB0A973E-EA78-410A-9CB1-1A11AEBCF9B3}">
      <dsp:nvSpPr>
        <dsp:cNvPr id="0" name=""/>
        <dsp:cNvSpPr/>
      </dsp:nvSpPr>
      <dsp:spPr>
        <a:xfrm>
          <a:off x="541020" y="3140799"/>
          <a:ext cx="7574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União de Freguesias de Azeitão</a:t>
          </a:r>
          <a:endParaRPr lang="pt-PT" sz="1600" b="1" kern="1200" dirty="0"/>
        </a:p>
      </dsp:txBody>
      <dsp:txXfrm>
        <a:off x="555430" y="3155209"/>
        <a:ext cx="7545460" cy="266380"/>
      </dsp:txXfrm>
    </dsp:sp>
    <dsp:sp modelId="{42224D1A-8752-40F9-9A46-098AF9748118}">
      <dsp:nvSpPr>
        <dsp:cNvPr id="0" name=""/>
        <dsp:cNvSpPr/>
      </dsp:nvSpPr>
      <dsp:spPr>
        <a:xfrm>
          <a:off x="0" y="4308999"/>
          <a:ext cx="10820400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783" tIns="208280" rIns="8397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APPACDM</a:t>
          </a:r>
          <a:endParaRPr lang="pt-PT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1" kern="1200" dirty="0" smtClean="0"/>
            <a:t>Santa Casa da Misericórdia de Setúbal - CATI</a:t>
          </a:r>
          <a:endParaRPr lang="pt-PT" sz="1600" b="1" kern="1200" dirty="0"/>
        </a:p>
      </dsp:txBody>
      <dsp:txXfrm>
        <a:off x="0" y="4308999"/>
        <a:ext cx="10820400" cy="819000"/>
      </dsp:txXfrm>
    </dsp:sp>
    <dsp:sp modelId="{07D647E5-CA98-4719-A384-10878057ED9D}">
      <dsp:nvSpPr>
        <dsp:cNvPr id="0" name=""/>
        <dsp:cNvSpPr/>
      </dsp:nvSpPr>
      <dsp:spPr>
        <a:xfrm>
          <a:off x="541020" y="4161399"/>
          <a:ext cx="7574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União de Freguesias de Setúbal</a:t>
          </a:r>
          <a:endParaRPr lang="pt-PT" sz="1600" b="1" kern="1200" dirty="0"/>
        </a:p>
      </dsp:txBody>
      <dsp:txXfrm>
        <a:off x="555430" y="4175809"/>
        <a:ext cx="754546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E58C7-A001-4803-95DC-5BFC8077A6F7}" type="datetimeFigureOut">
              <a:rPr lang="pt-PT" smtClean="0"/>
              <a:t>03/08/2018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48345-2D55-4C9A-8630-29B83F68EC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912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8345-2D55-4C9A-8630-29B83F68EC8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45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48345-2D55-4C9A-8630-29B83F68EC8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13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AB71EE9-3B8A-48C8-902C-27AF262BEB73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05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2EAA-BCE9-445E-92F3-879D12FD469E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03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908897B-2445-460B-A589-3EE92A449BEA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44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55B8A1-5D30-4B79-8244-3358AEF1C046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49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5E4BB7-D4D1-45B5-80AA-2E1DAFA7F54F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37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7472-1E29-4FEA-BC6E-5405863D5AC1}" type="datetime1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391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4C54-75ED-4BB6-AF93-4376E94C719C}" type="datetime1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52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0852-67C8-47BD-A0FE-A37A57DDCADA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502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278684-783F-4CC3-A565-314A3C6FC64E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6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9C7-774C-4DF4-B17B-45C21E5FF5F4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4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381EA2-6EE7-47BC-9A96-6BCDAB72FF63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48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3A8-C12A-4073-B9B2-89388BC5194C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33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DD9B-7104-43EC-9096-BAD10DF8DDF9}" type="datetime1">
              <a:rPr lang="pt-PT" smtClean="0"/>
              <a:t>03/08/2018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84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BB0A-C67E-4321-AFA4-9099A26455E1}" type="datetime1">
              <a:rPr lang="pt-PT" smtClean="0"/>
              <a:t>03/08/2018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07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E5FD8-5615-4661-9E03-CB96CF8A280E}" type="datetime1">
              <a:rPr lang="pt-PT" smtClean="0"/>
              <a:t>03/08/2018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52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30D-D2BB-4DAF-B230-B2D98839AE41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451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9BD9-EBCD-4FEB-AA98-A0909F12612A}" type="datetime1">
              <a:rPr lang="pt-PT" smtClean="0"/>
              <a:t>03/08/2018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29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C504-3D15-4454-ADE4-22BFBEEBFDE4}" type="datetime1">
              <a:rPr lang="pt-PT" smtClean="0"/>
              <a:t>03/08/2018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5CCF-F3DA-4882-A19C-51C9CD9E6E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14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800" dirty="0" smtClean="0"/>
              <a:t>Comissão Municipal de Proteção civil de setúbal</a:t>
            </a:r>
            <a:endParaRPr lang="pt-PT" sz="48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PT" sz="2400" dirty="0" smtClean="0"/>
          </a:p>
          <a:p>
            <a:r>
              <a:rPr lang="pt-PT" sz="2400" dirty="0" smtClean="0"/>
              <a:t>03 agosto 2018, Casa da Baía, Setúbal</a:t>
            </a:r>
            <a:endParaRPr lang="pt-PT" sz="2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1</a:t>
            </a:fld>
            <a:endParaRPr lang="pt-PT"/>
          </a:p>
        </p:txBody>
      </p:sp>
      <p:pic>
        <p:nvPicPr>
          <p:cNvPr id="7" name="Imagem 6" descr="C:\Users\jorge.parrulas\Pictures\Logos\original_05_31_11_02_proteccaocivil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67" y="721307"/>
            <a:ext cx="1119901" cy="108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jorge.parrulas\Pictures\Logos\Municipio Participa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70" y="362547"/>
            <a:ext cx="2686293" cy="145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38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00" y="2745573"/>
            <a:ext cx="8610600" cy="1293028"/>
          </a:xfrm>
        </p:spPr>
        <p:txBody>
          <a:bodyPr/>
          <a:lstStyle/>
          <a:p>
            <a:r>
              <a:rPr lang="pt-PT" dirty="0" smtClean="0"/>
              <a:t>Questões?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92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Plano de Contingência Saúde Sazonal 2018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2400" b="1" dirty="0" smtClean="0"/>
              <a:t>Plano Operacional Módulos Verão/Inverno</a:t>
            </a:r>
            <a:endParaRPr lang="pt-PT" sz="2400" b="1" dirty="0"/>
          </a:p>
        </p:txBody>
      </p:sp>
      <p:pic>
        <p:nvPicPr>
          <p:cNvPr id="4" name="Imagem 3" descr="C:\Users\jorge.parrulas\Pictures\Logos\original_05_31_11_02_proteccaocivil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50" y="730834"/>
            <a:ext cx="738750" cy="71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jorge.parrulas\Pictures\Logos\Municipio Participad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83" y="730833"/>
            <a:ext cx="1322070" cy="71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52" y="730833"/>
            <a:ext cx="3989835" cy="7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3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3564988" y="872172"/>
            <a:ext cx="8610600" cy="1293812"/>
          </a:xfrm>
        </p:spPr>
        <p:txBody>
          <a:bodyPr/>
          <a:lstStyle/>
          <a:p>
            <a:r>
              <a:rPr lang="pt-PT" dirty="0" smtClean="0"/>
              <a:t>Planos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8375" t="13965" r="39829" b="3573"/>
          <a:stretch/>
        </p:blipFill>
        <p:spPr>
          <a:xfrm>
            <a:off x="5364927" y="-533610"/>
            <a:ext cx="5732584" cy="70690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1111" t="13556" r="42487" b="3481"/>
          <a:stretch/>
        </p:blipFill>
        <p:spPr>
          <a:xfrm>
            <a:off x="2377505" y="1002800"/>
            <a:ext cx="3780349" cy="538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1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09800" y="2010243"/>
            <a:ext cx="8610600" cy="1293028"/>
          </a:xfrm>
        </p:spPr>
        <p:txBody>
          <a:bodyPr/>
          <a:lstStyle/>
          <a:p>
            <a:pPr algn="l"/>
            <a:r>
              <a:rPr lang="pt-PT" dirty="0" smtClean="0"/>
              <a:t>Planos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4</a:t>
            </a:fld>
            <a:endParaRPr lang="pt-PT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8461" t="20266" r="64188" b="17522"/>
          <a:stretch/>
        </p:blipFill>
        <p:spPr>
          <a:xfrm rot="20824901">
            <a:off x="5649937" y="354467"/>
            <a:ext cx="4179864" cy="5942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15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8900" y="-82952"/>
            <a:ext cx="8610600" cy="1293028"/>
          </a:xfrm>
        </p:spPr>
        <p:txBody>
          <a:bodyPr>
            <a:normAutofit/>
          </a:bodyPr>
          <a:lstStyle/>
          <a:p>
            <a:r>
              <a:rPr lang="pt-PT" sz="3200" dirty="0" smtClean="0"/>
              <a:t>Fluxograma Operacional</a:t>
            </a:r>
            <a:endParaRPr lang="pt-PT" sz="32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72354"/>
              </p:ext>
            </p:extLst>
          </p:nvPr>
        </p:nvGraphicFramePr>
        <p:xfrm>
          <a:off x="838200" y="1188251"/>
          <a:ext cx="9982200" cy="5610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5</a:t>
            </a:fld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3489325" y="81891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Função</a:t>
            </a:r>
            <a:endParaRPr lang="pt-PT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59375" y="77867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Entidades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6878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63900" y="218273"/>
            <a:ext cx="8128000" cy="1293028"/>
          </a:xfrm>
        </p:spPr>
        <p:txBody>
          <a:bodyPr>
            <a:normAutofit/>
          </a:bodyPr>
          <a:lstStyle/>
          <a:p>
            <a:r>
              <a:rPr lang="pt-PT" sz="2800" dirty="0" smtClean="0"/>
              <a:t>Abrigos Permanentes com apoio de saúde e/ou apoio social</a:t>
            </a:r>
            <a:endParaRPr lang="pt-PT" sz="2800" dirty="0"/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8198472"/>
              </p:ext>
            </p:extLst>
          </p:nvPr>
        </p:nvGraphicFramePr>
        <p:xfrm>
          <a:off x="431800" y="1498601"/>
          <a:ext cx="10820400" cy="520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6</a:t>
            </a:fld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022600" y="11292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Locais/Entidades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599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1100" y="746125"/>
            <a:ext cx="8610600" cy="1293028"/>
          </a:xfrm>
        </p:spPr>
        <p:txBody>
          <a:bodyPr/>
          <a:lstStyle/>
          <a:p>
            <a:r>
              <a:rPr lang="pt-PT" dirty="0" smtClean="0"/>
              <a:t>Contactos Diferenciados</a:t>
            </a:r>
            <a:endParaRPr lang="pt-PT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685800" y="1672517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                                                Serviços/Entidades 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68" y="2329649"/>
            <a:ext cx="2709863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38" y="3098665"/>
            <a:ext cx="4588041" cy="1293028"/>
          </a:xfrm>
        </p:spPr>
        <p:txBody>
          <a:bodyPr>
            <a:normAutofit/>
          </a:bodyPr>
          <a:lstStyle/>
          <a:p>
            <a:r>
              <a:rPr lang="pt-PT" sz="3200" dirty="0" smtClean="0"/>
              <a:t>Qualidade do ar (03 agosto 2018)</a:t>
            </a:r>
            <a:endParaRPr lang="pt-PT" sz="3200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18" r="21349"/>
          <a:stretch/>
        </p:blipFill>
        <p:spPr>
          <a:xfrm>
            <a:off x="5185610" y="381000"/>
            <a:ext cx="6003759" cy="6334804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12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2044" y="403141"/>
            <a:ext cx="4223083" cy="882175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/>
              <a:t>Previsão meteorológica 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38" t="7033" r="19273" b="29424"/>
          <a:stretch/>
        </p:blipFill>
        <p:spPr>
          <a:xfrm>
            <a:off x="1453815" y="1445737"/>
            <a:ext cx="8026522" cy="5109385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5CCF-F3DA-4882-A19C-51C9CD9E6E6D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3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to de Vapor">
  <a:themeElements>
    <a:clrScheme name="Rasto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Rasto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sto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246</Words>
  <Application>Microsoft Office PowerPoint</Application>
  <PresentationFormat>Ecrã Panorâmico</PresentationFormat>
  <Paragraphs>72</Paragraphs>
  <Slides>10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Rasto de Vapor</vt:lpstr>
      <vt:lpstr>Comissão Municipal de Proteção civil de setúbal</vt:lpstr>
      <vt:lpstr>Plano de Contingência Saúde Sazonal 2018</vt:lpstr>
      <vt:lpstr>Planos</vt:lpstr>
      <vt:lpstr>Planos</vt:lpstr>
      <vt:lpstr>Fluxograma Operacional</vt:lpstr>
      <vt:lpstr>Abrigos Permanentes com apoio de saúde e/ou apoio social</vt:lpstr>
      <vt:lpstr>Contactos Diferenciados</vt:lpstr>
      <vt:lpstr>Qualidade do ar (03 agosto 2018)</vt:lpstr>
      <vt:lpstr>Previsão meteorológica </vt:lpstr>
      <vt:lpstr>Questões?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Contingência Saúde Sazonal 2018</dc:title>
  <dc:creator>Jorge Manuel Parrulas</dc:creator>
  <cp:lastModifiedBy>Jorge Manuel Parrulas</cp:lastModifiedBy>
  <cp:revision>30</cp:revision>
  <dcterms:created xsi:type="dcterms:W3CDTF">2018-08-03T07:48:55Z</dcterms:created>
  <dcterms:modified xsi:type="dcterms:W3CDTF">2018-08-03T16:18:58Z</dcterms:modified>
</cp:coreProperties>
</file>